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811" r:id="rId3"/>
    <p:sldId id="812" r:id="rId4"/>
    <p:sldId id="813" r:id="rId5"/>
    <p:sldId id="815" r:id="rId6"/>
    <p:sldId id="816" r:id="rId7"/>
    <p:sldId id="817" r:id="rId8"/>
    <p:sldId id="819" r:id="rId9"/>
    <p:sldId id="818" r:id="rId10"/>
    <p:sldId id="820" r:id="rId11"/>
    <p:sldId id="801" r:id="rId12"/>
    <p:sldId id="810" r:id="rId13"/>
    <p:sldId id="809" r:id="rId14"/>
    <p:sldId id="804" r:id="rId15"/>
    <p:sldId id="805" r:id="rId16"/>
    <p:sldId id="807" r:id="rId17"/>
    <p:sldId id="808" r:id="rId18"/>
    <p:sldId id="806" r:id="rId19"/>
    <p:sldId id="800" r:id="rId20"/>
  </p:sldIdLst>
  <p:sldSz cx="9144000" cy="5143500" type="screen16x9"/>
  <p:notesSz cx="6858000" cy="9144000"/>
  <p:custDataLst>
    <p:tags r:id="rId23"/>
  </p:custData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chell Smith" initials="MS" lastIdx="2" clrIdx="0">
    <p:extLst>
      <p:ext uri="{19B8F6BF-5375-455C-9EA6-DF929625EA0E}">
        <p15:presenceInfo xmlns:p15="http://schemas.microsoft.com/office/powerpoint/2012/main" userId="S-1-5-21-4005355686-3635694204-828280511-12145" providerId="AD"/>
      </p:ext>
    </p:extLst>
  </p:cmAuthor>
  <p:cmAuthor id="2" name="Phillip Ryan" initials="PR" lastIdx="1" clrIdx="1">
    <p:extLst>
      <p:ext uri="{19B8F6BF-5375-455C-9EA6-DF929625EA0E}">
        <p15:presenceInfo xmlns:p15="http://schemas.microsoft.com/office/powerpoint/2012/main" userId="S-1-5-21-4005355686-3635694204-828280511-12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D1E1"/>
    <a:srgbClr val="632B8D"/>
    <a:srgbClr val="4F5650"/>
    <a:srgbClr val="D20000"/>
    <a:srgbClr val="008E40"/>
    <a:srgbClr val="9A0051"/>
    <a:srgbClr val="E5F6F9"/>
    <a:srgbClr val="E8EBE9"/>
    <a:srgbClr val="CB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36" autoAdjust="0"/>
    <p:restoredTop sz="77157" autoAdjust="0"/>
  </p:normalViewPr>
  <p:slideViewPr>
    <p:cSldViewPr snapToGrid="0" snapToObjects="1">
      <p:cViewPr varScale="1">
        <p:scale>
          <a:sx n="112" d="100"/>
          <a:sy n="112" d="100"/>
        </p:scale>
        <p:origin x="24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31A5F5-A441-4635-867A-71DFB4901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C8107-2EE7-4C2F-8027-CD8DED6387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06C10-27CC-4B27-82DF-C2F00120E590}" type="datetimeFigureOut">
              <a:rPr lang="en-AU" smtClean="0"/>
              <a:t>21/12/2018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8EF8D-678E-4FAA-ABF9-A71101DA5B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9E9B4-5374-4C68-9411-4973FB0E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443F9-6A3B-47E5-B357-06284C009B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9839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8220F4F-35B8-451A-AB9E-51167E780ED2}" type="datetimeFigureOut">
              <a:rPr lang="en-GB"/>
              <a:pPr>
                <a:defRPr/>
              </a:pPr>
              <a:t>21/12/2018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EAF7B72-848E-4BAE-9DEA-423D6E0BB4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408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1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604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84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62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87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4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0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69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673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860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AF7B72-848E-4BAE-9DEA-423D6E0BB4E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5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363" y="172641"/>
            <a:ext cx="8672512" cy="4798219"/>
          </a:xfrm>
          <a:prstGeom prst="rect">
            <a:avLst/>
          </a:prstGeom>
          <a:solidFill>
            <a:srgbClr val="E8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6" b="40989"/>
          <a:stretch/>
        </p:blipFill>
        <p:spPr>
          <a:xfrm>
            <a:off x="2981405" y="167312"/>
            <a:ext cx="6011931" cy="4970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301891"/>
            <a:ext cx="8216537" cy="888301"/>
          </a:xfrm>
        </p:spPr>
        <p:txBody>
          <a:bodyPr anchor="b">
            <a:noAutofit/>
          </a:bodyPr>
          <a:lstStyle>
            <a:lvl1pPr algn="l">
              <a:lnSpc>
                <a:spcPts val="2600"/>
              </a:lnSpc>
              <a:defRPr sz="3200" b="1">
                <a:solidFill>
                  <a:srgbClr val="0055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356829"/>
            <a:ext cx="8216536" cy="657690"/>
          </a:xfrm>
        </p:spPr>
        <p:txBody>
          <a:bodyPr anchor="b"/>
          <a:lstStyle>
            <a:lvl1pPr marL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4F5650"/>
                </a:solidFill>
              </a:defRPr>
            </a:lvl1pPr>
            <a:lvl2pPr marL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F565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217364" y="568940"/>
            <a:ext cx="594911" cy="187287"/>
          </a:xfrm>
          <a:prstGeom prst="rect">
            <a:avLst/>
          </a:prstGeom>
          <a:solidFill>
            <a:srgbClr val="E8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4" y="345995"/>
            <a:ext cx="1818531" cy="520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70D1B-25A9-4460-9B85-AE52698629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4" y="285754"/>
            <a:ext cx="2014537" cy="4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0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828800" y="4829175"/>
            <a:ext cx="4038600" cy="185738"/>
          </a:xfrm>
        </p:spPr>
        <p:txBody>
          <a:bodyPr wrap="square"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Presentation Title. Ref: 123.abc</a:t>
            </a:r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Date: 01-Jan-2013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86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4598"/>
            <a:ext cx="4038600" cy="3383357"/>
          </a:xfrm>
          <a:solidFill>
            <a:srgbClr val="E5F6F9"/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4598"/>
            <a:ext cx="4038600" cy="3383357"/>
          </a:xfrm>
          <a:solidFill>
            <a:srgbClr val="E8EBE9"/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Title. Ref: 123.abc</a:t>
            </a:r>
            <a:endParaRPr lang="en-GB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Date: 01-Jan-2013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51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1"/>
            <a:ext cx="8229600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4197"/>
            <a:ext cx="8229600" cy="338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5765" y="4829174"/>
            <a:ext cx="4087979" cy="1961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en-GB" dirty="0"/>
              <a:t>Presentation Title. Ref: 123.abc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189" y="178594"/>
            <a:ext cx="8694737" cy="4481513"/>
          </a:xfrm>
          <a:prstGeom prst="rect">
            <a:avLst/>
          </a:prstGeom>
          <a:noFill/>
          <a:ln w="12700">
            <a:solidFill>
              <a:srgbClr val="CBE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>
          <a:xfrm>
            <a:off x="6667501" y="4829175"/>
            <a:ext cx="1177897" cy="18573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Date: 01-Jan-2013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0189" y="1048941"/>
            <a:ext cx="8696325" cy="0"/>
          </a:xfrm>
          <a:prstGeom prst="line">
            <a:avLst/>
          </a:prstGeom>
          <a:ln w="12700">
            <a:solidFill>
              <a:srgbClr val="CBE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mpanylogo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023" b="3623"/>
          <a:stretch/>
        </p:blipFill>
        <p:spPr bwMode="auto">
          <a:xfrm>
            <a:off x="8330340" y="4747337"/>
            <a:ext cx="607033" cy="2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E84D5-585D-46E0-8FAC-8D9E333D7A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0" y="4741666"/>
            <a:ext cx="1408110" cy="3288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4" r:id="rId2"/>
    <p:sldLayoutId id="2147483696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spcBef>
          <a:spcPts val="600"/>
        </a:spcBef>
        <a:spcAft>
          <a:spcPts val="600"/>
        </a:spcAft>
        <a:buFont typeface="Arial" charset="0"/>
        <a:defRPr sz="2000" b="1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algn="l" rtl="0" eaLnBrk="1" fontAlgn="base" hangingPunct="1">
        <a:spcBef>
          <a:spcPts val="0"/>
        </a:spcBef>
        <a:spcAft>
          <a:spcPts val="600"/>
        </a:spcAft>
        <a:buClr>
          <a:srgbClr val="1ABDC9"/>
        </a:buClr>
        <a:buFont typeface="Arial" charset="0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74625" indent="-174625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363538" indent="-188913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38163" indent="-174625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2DDC-5119-429E-A55A-C262004348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Conceptual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C4BEC-B7F3-40A2-BB7A-6009CFC4F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1800" dirty="0"/>
              <a:t>Lower Columbia Estuary Partnership</a:t>
            </a:r>
          </a:p>
        </p:txBody>
      </p:sp>
    </p:spTree>
    <p:extLst>
      <p:ext uri="{BB962C8B-B14F-4D97-AF65-F5344CB8AC3E}">
        <p14:creationId xmlns:p14="http://schemas.microsoft.com/office/powerpoint/2010/main" val="78941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551032" y="2939558"/>
            <a:ext cx="108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Problem 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48A655-9242-43EE-892C-0B687C6397F3}"/>
              </a:ext>
            </a:extLst>
          </p:cNvPr>
          <p:cNvSpPr/>
          <p:nvPr/>
        </p:nvSpPr>
        <p:spPr>
          <a:xfrm>
            <a:off x="1619252" y="309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636379" y="365428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967471" y="295796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1860780" y="333637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1991032" y="365941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055AFF-C132-42E8-A779-DAF6B09F81AA}"/>
              </a:ext>
            </a:extLst>
          </p:cNvPr>
          <p:cNvSpPr/>
          <p:nvPr/>
        </p:nvSpPr>
        <p:spPr>
          <a:xfrm>
            <a:off x="2374854" y="1043698"/>
            <a:ext cx="2370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S1 will be eroded until its gone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349F1C-FBD2-4E33-B9B2-EA1D1E915B04}"/>
              </a:ext>
            </a:extLst>
          </p:cNvPr>
          <p:cNvSpPr/>
          <p:nvPr/>
        </p:nvSpPr>
        <p:spPr>
          <a:xfrm>
            <a:off x="1631032" y="2939558"/>
            <a:ext cx="720000" cy="108000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490DF2-FF97-48D1-82F1-7ACF1CF3F889}"/>
              </a:ext>
            </a:extLst>
          </p:cNvPr>
          <p:cNvSpPr/>
          <p:nvPr/>
        </p:nvSpPr>
        <p:spPr>
          <a:xfrm>
            <a:off x="2663910" y="3308771"/>
            <a:ext cx="1080000" cy="701593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3D080C-3EF7-4456-947D-334DE7BE7360}"/>
              </a:ext>
            </a:extLst>
          </p:cNvPr>
          <p:cNvSpPr/>
          <p:nvPr/>
        </p:nvSpPr>
        <p:spPr>
          <a:xfrm>
            <a:off x="3732130" y="308433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FFF5621-E188-4B2C-9060-00A03F1EBE9F}"/>
              </a:ext>
            </a:extLst>
          </p:cNvPr>
          <p:cNvSpPr/>
          <p:nvPr/>
        </p:nvSpPr>
        <p:spPr>
          <a:xfrm>
            <a:off x="3749257" y="364509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12AFD59-37CB-49A7-B63E-4574E3CB3731}"/>
              </a:ext>
            </a:extLst>
          </p:cNvPr>
          <p:cNvSpPr/>
          <p:nvPr/>
        </p:nvSpPr>
        <p:spPr>
          <a:xfrm>
            <a:off x="4080349" y="294877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4CDE652-2537-4B4F-981B-0D11970F7909}"/>
              </a:ext>
            </a:extLst>
          </p:cNvPr>
          <p:cNvSpPr/>
          <p:nvPr/>
        </p:nvSpPr>
        <p:spPr>
          <a:xfrm>
            <a:off x="3973658" y="332717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8A505A-C984-472B-8478-629B77F4B959}"/>
              </a:ext>
            </a:extLst>
          </p:cNvPr>
          <p:cNvSpPr/>
          <p:nvPr/>
        </p:nvSpPr>
        <p:spPr>
          <a:xfrm>
            <a:off x="4103910" y="365022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8A09C2-8BB2-4534-8D6B-A3DDAACD6FBB}"/>
              </a:ext>
            </a:extLst>
          </p:cNvPr>
          <p:cNvSpPr/>
          <p:nvPr/>
        </p:nvSpPr>
        <p:spPr>
          <a:xfrm>
            <a:off x="3743910" y="2930365"/>
            <a:ext cx="720000" cy="108000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58BB1-1348-460E-A222-2049DD87D045}"/>
              </a:ext>
            </a:extLst>
          </p:cNvPr>
          <p:cNvSpPr/>
          <p:nvPr/>
        </p:nvSpPr>
        <p:spPr>
          <a:xfrm>
            <a:off x="2993375" y="2930365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/>
              <a:t>dZ</a:t>
            </a:r>
            <a:endParaRPr lang="en-AU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782356F-3C9E-4636-B07C-6F10FCF94836}"/>
              </a:ext>
            </a:extLst>
          </p:cNvPr>
          <p:cNvSpPr/>
          <p:nvPr/>
        </p:nvSpPr>
        <p:spPr>
          <a:xfrm>
            <a:off x="4720439" y="3299424"/>
            <a:ext cx="1080000" cy="701593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1775A69-C13E-440F-9B26-1FA7FD050212}"/>
              </a:ext>
            </a:extLst>
          </p:cNvPr>
          <p:cNvSpPr/>
          <p:nvPr/>
        </p:nvSpPr>
        <p:spPr>
          <a:xfrm>
            <a:off x="5113228" y="291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7D04BB0-7FE5-4AD1-ADAC-5DA5F011C022}"/>
              </a:ext>
            </a:extLst>
          </p:cNvPr>
          <p:cNvSpPr/>
          <p:nvPr/>
        </p:nvSpPr>
        <p:spPr>
          <a:xfrm>
            <a:off x="5805786" y="363574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35D3DF4-06B6-4FC1-8D13-DB3837F4DF0E}"/>
              </a:ext>
            </a:extLst>
          </p:cNvPr>
          <p:cNvSpPr/>
          <p:nvPr/>
        </p:nvSpPr>
        <p:spPr>
          <a:xfrm>
            <a:off x="5805786" y="292928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7C55248-E7F5-4C2F-8A87-9E26875278DD}"/>
              </a:ext>
            </a:extLst>
          </p:cNvPr>
          <p:cNvSpPr/>
          <p:nvPr/>
        </p:nvSpPr>
        <p:spPr>
          <a:xfrm>
            <a:off x="6030187" y="33178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535F3D9-B675-4641-8DD3-D53CDFCB0993}"/>
              </a:ext>
            </a:extLst>
          </p:cNvPr>
          <p:cNvSpPr/>
          <p:nvPr/>
        </p:nvSpPr>
        <p:spPr>
          <a:xfrm>
            <a:off x="6160439" y="364087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D363EA-1503-4BDB-92EF-D255CDE82F7B}"/>
              </a:ext>
            </a:extLst>
          </p:cNvPr>
          <p:cNvSpPr/>
          <p:nvPr/>
        </p:nvSpPr>
        <p:spPr>
          <a:xfrm>
            <a:off x="5800439" y="3299424"/>
            <a:ext cx="720000" cy="70159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3FCEC1-B6F4-42C5-8082-1944434B2CC0}"/>
              </a:ext>
            </a:extLst>
          </p:cNvPr>
          <p:cNvSpPr/>
          <p:nvPr/>
        </p:nvSpPr>
        <p:spPr>
          <a:xfrm>
            <a:off x="4853454" y="3523274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/>
              <a:t>dZ</a:t>
            </a:r>
            <a:endParaRPr lang="en-AU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38A146C-AFAA-4036-B158-9C193932ECD9}"/>
              </a:ext>
            </a:extLst>
          </p:cNvPr>
          <p:cNvSpPr/>
          <p:nvPr/>
        </p:nvSpPr>
        <p:spPr>
          <a:xfrm>
            <a:off x="4720439" y="3191013"/>
            <a:ext cx="1800000" cy="1084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201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Base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1800" dirty="0"/>
              <a:t>Q &lt; 643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18.2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6791E-DF98-491D-9B2C-F2F6E96BE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8"/>
            <a:ext cx="5760000" cy="3763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4E72A-9BD5-4200-8295-F3DD3FF6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56168"/>
            <a:ext cx="4320000" cy="17825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79CA40-ED91-407C-8A17-9F12E99D6F9C}"/>
              </a:ext>
            </a:extLst>
          </p:cNvPr>
          <p:cNvCxnSpPr/>
          <p:nvPr/>
        </p:nvCxnSpPr>
        <p:spPr>
          <a:xfrm>
            <a:off x="6588807" y="1880075"/>
            <a:ext cx="68367" cy="2307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29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AA03-06DF-40AB-8879-4E1F5242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Base Flow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143906-AE03-4FE2-B34A-B4E5B6FC5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22" y="1096882"/>
            <a:ext cx="4180156" cy="3614093"/>
          </a:xfrm>
        </p:spPr>
      </p:pic>
    </p:spTree>
    <p:extLst>
      <p:ext uri="{BB962C8B-B14F-4D97-AF65-F5344CB8AC3E}">
        <p14:creationId xmlns:p14="http://schemas.microsoft.com/office/powerpoint/2010/main" val="284965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2F2B2-F2D8-4D58-803F-693F56BC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Base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05496-8DF1-4F1D-8CB6-EEB67E5B0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4197"/>
            <a:ext cx="5465036" cy="33849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No change in morphology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Current not strong enough to move river bed material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Water level not high enough / current not strong enough to erode steep banks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9999-47AB-48DB-B13E-F9521E39D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050" y="1357380"/>
            <a:ext cx="2416323" cy="3221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2CC71-D293-43BD-9571-FFFB5D23E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696" y="3124812"/>
            <a:ext cx="2092709" cy="179008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FA2483-C1C9-483F-B82B-2FE8E798A30A}"/>
              </a:ext>
            </a:extLst>
          </p:cNvPr>
          <p:cNvCxnSpPr>
            <a:cxnSpLocks/>
          </p:cNvCxnSpPr>
          <p:nvPr/>
        </p:nvCxnSpPr>
        <p:spPr>
          <a:xfrm>
            <a:off x="6674265" y="3448228"/>
            <a:ext cx="290558" cy="3161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0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80FF4A-A8CB-4A4C-815B-385FBAE1A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9"/>
            <a:ext cx="5760000" cy="3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Small / Frequent Flood (1yr ~ 2yr)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4197"/>
            <a:ext cx="8229600" cy="3384947"/>
          </a:xfrm>
        </p:spPr>
        <p:txBody>
          <a:bodyPr/>
          <a:lstStyle/>
          <a:p>
            <a:r>
              <a:rPr lang="en-AU" sz="1800" dirty="0"/>
              <a:t>Q = 5630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159.4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5971D2-7E6E-4D16-A9EF-E46C63D692C3}"/>
              </a:ext>
            </a:extLst>
          </p:cNvPr>
          <p:cNvSpPr/>
          <p:nvPr/>
        </p:nvSpPr>
        <p:spPr>
          <a:xfrm>
            <a:off x="3845607" y="2588842"/>
            <a:ext cx="786213" cy="53891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B482A2-9778-4D8B-BD3E-FC7F99C58554}"/>
              </a:ext>
            </a:extLst>
          </p:cNvPr>
          <p:cNvSpPr/>
          <p:nvPr/>
        </p:nvSpPr>
        <p:spPr>
          <a:xfrm>
            <a:off x="6937760" y="3783830"/>
            <a:ext cx="488535" cy="42070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839CDB5-77F2-4C6E-8DC1-2A9D1280176E}"/>
              </a:ext>
            </a:extLst>
          </p:cNvPr>
          <p:cNvSpPr/>
          <p:nvPr/>
        </p:nvSpPr>
        <p:spPr>
          <a:xfrm rot="19835784">
            <a:off x="5896172" y="4528742"/>
            <a:ext cx="478564" cy="3161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6D44D6-F3D4-402D-904C-CD601E801FF3}"/>
              </a:ext>
            </a:extLst>
          </p:cNvPr>
          <p:cNvSpPr/>
          <p:nvPr/>
        </p:nvSpPr>
        <p:spPr>
          <a:xfrm>
            <a:off x="462859" y="2729540"/>
            <a:ext cx="18872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For checking</a:t>
            </a:r>
          </a:p>
          <a:p>
            <a:r>
              <a:rPr lang="en-AU" sz="1600" dirty="0"/>
              <a:t>V = 2.75 m</a:t>
            </a:r>
            <a:r>
              <a:rPr lang="en-AU" sz="1600" baseline="30000" dirty="0"/>
              <a:t>3</a:t>
            </a:r>
            <a:r>
              <a:rPr lang="en-AU" sz="1600" dirty="0"/>
              <a:t>/s</a:t>
            </a:r>
          </a:p>
          <a:p>
            <a:r>
              <a:rPr lang="en-AU" sz="1600" dirty="0"/>
              <a:t>h = 1.74 m</a:t>
            </a:r>
          </a:p>
          <a:p>
            <a:r>
              <a:rPr lang="en-AU" sz="1600" dirty="0"/>
              <a:t>n = 0.04</a:t>
            </a:r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r>
              <a:rPr lang="en-AU" sz="1600" dirty="0"/>
              <a:t>         = 98.6 N/m</a:t>
            </a:r>
            <a:r>
              <a:rPr lang="en-AU" sz="1600" baseline="30000" dirty="0"/>
              <a:t>2</a:t>
            </a:r>
            <a:r>
              <a:rPr lang="en-AU" sz="16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C77C1D-CB0A-4C9D-B7F0-3D6F0406F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68" t="38838" r="46964" b="34087"/>
          <a:stretch/>
        </p:blipFill>
        <p:spPr>
          <a:xfrm>
            <a:off x="533596" y="3868755"/>
            <a:ext cx="1427148" cy="53891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1162C4-6B5D-4DF7-9D10-07A190BF50B1}"/>
              </a:ext>
            </a:extLst>
          </p:cNvPr>
          <p:cNvCxnSpPr/>
          <p:nvPr/>
        </p:nvCxnSpPr>
        <p:spPr>
          <a:xfrm>
            <a:off x="1960744" y="3700329"/>
            <a:ext cx="4029858" cy="8788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73401C6-A37B-4D91-A95F-432CD8C38C1C}"/>
              </a:ext>
            </a:extLst>
          </p:cNvPr>
          <p:cNvSpPr/>
          <p:nvPr/>
        </p:nvSpPr>
        <p:spPr>
          <a:xfrm>
            <a:off x="4720703" y="4583605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99.0 N/m</a:t>
            </a:r>
            <a:r>
              <a:rPr lang="en-AU" baseline="30000" dirty="0">
                <a:solidFill>
                  <a:srgbClr val="FF0000"/>
                </a:solidFill>
              </a:rPr>
              <a:t>2</a:t>
            </a:r>
            <a:r>
              <a:rPr lang="en-AU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39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 - Taub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5yr:</a:t>
            </a:r>
          </a:p>
          <a:p>
            <a:r>
              <a:rPr lang="en-AU" sz="1800" dirty="0"/>
              <a:t>Q = 16000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453.1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AD749-67F4-4399-AE84-82C1642EE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9"/>
            <a:ext cx="5760000" cy="37632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056D79-388C-4E63-A049-1BFC4BEC4F78}"/>
              </a:ext>
            </a:extLst>
          </p:cNvPr>
          <p:cNvSpPr/>
          <p:nvPr/>
        </p:nvSpPr>
        <p:spPr>
          <a:xfrm>
            <a:off x="4623275" y="2375731"/>
            <a:ext cx="3426863" cy="2187723"/>
          </a:xfrm>
          <a:custGeom>
            <a:avLst/>
            <a:gdLst>
              <a:gd name="connsiteX0" fmla="*/ 3426863 w 3426863"/>
              <a:gd name="connsiteY0" fmla="*/ 2187723 h 2187723"/>
              <a:gd name="connsiteX1" fmla="*/ 3127761 w 3426863"/>
              <a:gd name="connsiteY1" fmla="*/ 1777525 h 2187723"/>
              <a:gd name="connsiteX2" fmla="*/ 2717562 w 3426863"/>
              <a:gd name="connsiteY2" fmla="*/ 1546789 h 2187723"/>
              <a:gd name="connsiteX3" fmla="*/ 2589375 w 3426863"/>
              <a:gd name="connsiteY3" fmla="*/ 1392964 h 2187723"/>
              <a:gd name="connsiteX4" fmla="*/ 2384276 w 3426863"/>
              <a:gd name="connsiteY4" fmla="*/ 1068224 h 2187723"/>
              <a:gd name="connsiteX5" fmla="*/ 2281727 w 3426863"/>
              <a:gd name="connsiteY5" fmla="*/ 700755 h 2187723"/>
              <a:gd name="connsiteX6" fmla="*/ 1948441 w 3426863"/>
              <a:gd name="connsiteY6" fmla="*/ 384561 h 2187723"/>
              <a:gd name="connsiteX7" fmla="*/ 1580972 w 3426863"/>
              <a:gd name="connsiteY7" fmla="*/ 256374 h 2187723"/>
              <a:gd name="connsiteX8" fmla="*/ 1290415 w 3426863"/>
              <a:gd name="connsiteY8" fmla="*/ 264919 h 2187723"/>
              <a:gd name="connsiteX9" fmla="*/ 1051132 w 3426863"/>
              <a:gd name="connsiteY9" fmla="*/ 299103 h 2187723"/>
              <a:gd name="connsiteX10" fmla="*/ 769121 w 3426863"/>
              <a:gd name="connsiteY10" fmla="*/ 333286 h 2187723"/>
              <a:gd name="connsiteX11" fmla="*/ 564022 w 3426863"/>
              <a:gd name="connsiteY11" fmla="*/ 247828 h 2187723"/>
              <a:gd name="connsiteX12" fmla="*/ 0 w 3426863"/>
              <a:gd name="connsiteY12" fmla="*/ 0 h 218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6863" h="2187723">
                <a:moveTo>
                  <a:pt x="3426863" y="2187723"/>
                </a:moveTo>
                <a:lnTo>
                  <a:pt x="3127761" y="1777525"/>
                </a:lnTo>
                <a:lnTo>
                  <a:pt x="2717562" y="1546789"/>
                </a:lnTo>
                <a:lnTo>
                  <a:pt x="2589375" y="1392964"/>
                </a:lnTo>
                <a:lnTo>
                  <a:pt x="2384276" y="1068224"/>
                </a:lnTo>
                <a:lnTo>
                  <a:pt x="2281727" y="700755"/>
                </a:lnTo>
                <a:lnTo>
                  <a:pt x="1948441" y="384561"/>
                </a:lnTo>
                <a:lnTo>
                  <a:pt x="1580972" y="256374"/>
                </a:lnTo>
                <a:lnTo>
                  <a:pt x="1290415" y="264919"/>
                </a:lnTo>
                <a:lnTo>
                  <a:pt x="1051132" y="299103"/>
                </a:lnTo>
                <a:lnTo>
                  <a:pt x="769121" y="333286"/>
                </a:lnTo>
                <a:lnTo>
                  <a:pt x="564022" y="2478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5347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AC1F55-13EB-4577-B152-4973954D1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19" y="1194199"/>
            <a:ext cx="5760000" cy="3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 - Taub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100yr:</a:t>
            </a:r>
          </a:p>
          <a:p>
            <a:r>
              <a:rPr lang="en-AU" sz="1800" dirty="0"/>
              <a:t>Q = 28800 ft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sz="1800" dirty="0"/>
              <a:t>   or 815.5 m</a:t>
            </a:r>
            <a:r>
              <a:rPr lang="en-AU" sz="1800" baseline="30000" dirty="0"/>
              <a:t>3</a:t>
            </a:r>
            <a:r>
              <a:rPr lang="en-AU" sz="1800" dirty="0"/>
              <a:t>/s</a:t>
            </a:r>
          </a:p>
          <a:p>
            <a:r>
              <a:rPr lang="en-AU" dirty="0"/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056D79-388C-4E63-A049-1BFC4BEC4F78}"/>
              </a:ext>
            </a:extLst>
          </p:cNvPr>
          <p:cNvSpPr/>
          <p:nvPr/>
        </p:nvSpPr>
        <p:spPr>
          <a:xfrm>
            <a:off x="4623275" y="2375731"/>
            <a:ext cx="3426863" cy="2187723"/>
          </a:xfrm>
          <a:custGeom>
            <a:avLst/>
            <a:gdLst>
              <a:gd name="connsiteX0" fmla="*/ 3426863 w 3426863"/>
              <a:gd name="connsiteY0" fmla="*/ 2187723 h 2187723"/>
              <a:gd name="connsiteX1" fmla="*/ 3127761 w 3426863"/>
              <a:gd name="connsiteY1" fmla="*/ 1777525 h 2187723"/>
              <a:gd name="connsiteX2" fmla="*/ 2717562 w 3426863"/>
              <a:gd name="connsiteY2" fmla="*/ 1546789 h 2187723"/>
              <a:gd name="connsiteX3" fmla="*/ 2589375 w 3426863"/>
              <a:gd name="connsiteY3" fmla="*/ 1392964 h 2187723"/>
              <a:gd name="connsiteX4" fmla="*/ 2384276 w 3426863"/>
              <a:gd name="connsiteY4" fmla="*/ 1068224 h 2187723"/>
              <a:gd name="connsiteX5" fmla="*/ 2281727 w 3426863"/>
              <a:gd name="connsiteY5" fmla="*/ 700755 h 2187723"/>
              <a:gd name="connsiteX6" fmla="*/ 1948441 w 3426863"/>
              <a:gd name="connsiteY6" fmla="*/ 384561 h 2187723"/>
              <a:gd name="connsiteX7" fmla="*/ 1580972 w 3426863"/>
              <a:gd name="connsiteY7" fmla="*/ 256374 h 2187723"/>
              <a:gd name="connsiteX8" fmla="*/ 1290415 w 3426863"/>
              <a:gd name="connsiteY8" fmla="*/ 264919 h 2187723"/>
              <a:gd name="connsiteX9" fmla="*/ 1051132 w 3426863"/>
              <a:gd name="connsiteY9" fmla="*/ 299103 h 2187723"/>
              <a:gd name="connsiteX10" fmla="*/ 769121 w 3426863"/>
              <a:gd name="connsiteY10" fmla="*/ 333286 h 2187723"/>
              <a:gd name="connsiteX11" fmla="*/ 564022 w 3426863"/>
              <a:gd name="connsiteY11" fmla="*/ 247828 h 2187723"/>
              <a:gd name="connsiteX12" fmla="*/ 0 w 3426863"/>
              <a:gd name="connsiteY12" fmla="*/ 0 h 218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6863" h="2187723">
                <a:moveTo>
                  <a:pt x="3426863" y="2187723"/>
                </a:moveTo>
                <a:lnTo>
                  <a:pt x="3127761" y="1777525"/>
                </a:lnTo>
                <a:lnTo>
                  <a:pt x="2717562" y="1546789"/>
                </a:lnTo>
                <a:lnTo>
                  <a:pt x="2589375" y="1392964"/>
                </a:lnTo>
                <a:lnTo>
                  <a:pt x="2384276" y="1068224"/>
                </a:lnTo>
                <a:lnTo>
                  <a:pt x="2281727" y="700755"/>
                </a:lnTo>
                <a:lnTo>
                  <a:pt x="1948441" y="384561"/>
                </a:lnTo>
                <a:lnTo>
                  <a:pt x="1580972" y="256374"/>
                </a:lnTo>
                <a:lnTo>
                  <a:pt x="1290415" y="264919"/>
                </a:lnTo>
                <a:lnTo>
                  <a:pt x="1051132" y="299103"/>
                </a:lnTo>
                <a:lnTo>
                  <a:pt x="769121" y="333286"/>
                </a:lnTo>
                <a:lnTo>
                  <a:pt x="564022" y="2478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975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D7CB-DE4F-4027-9E09-848BC3F6F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State of Sediment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4DC29-EC8C-44FA-978F-908DD478D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79" y="1194197"/>
            <a:ext cx="3668321" cy="3300438"/>
          </a:xfrm>
          <a:prstGeom prst="rect">
            <a:avLst/>
          </a:prstGeom>
        </p:spPr>
      </p:pic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63AD5551-F428-4EE3-AD9C-A83725825A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422251"/>
              </p:ext>
            </p:extLst>
          </p:nvPr>
        </p:nvGraphicFramePr>
        <p:xfrm>
          <a:off x="329401" y="1627871"/>
          <a:ext cx="4670780" cy="19240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50913">
                  <a:extLst>
                    <a:ext uri="{9D8B030D-6E8A-4147-A177-3AD203B41FA5}">
                      <a16:colId xmlns:a16="http://schemas.microsoft.com/office/drawing/2014/main" val="759364231"/>
                    </a:ext>
                  </a:extLst>
                </a:gridCol>
                <a:gridCol w="393152">
                  <a:extLst>
                    <a:ext uri="{9D8B030D-6E8A-4147-A177-3AD203B41FA5}">
                      <a16:colId xmlns:a16="http://schemas.microsoft.com/office/drawing/2014/main" val="3265907852"/>
                    </a:ext>
                  </a:extLst>
                </a:gridCol>
                <a:gridCol w="555625">
                  <a:extLst>
                    <a:ext uri="{9D8B030D-6E8A-4147-A177-3AD203B41FA5}">
                      <a16:colId xmlns:a16="http://schemas.microsoft.com/office/drawing/2014/main" val="2519414073"/>
                    </a:ext>
                  </a:extLst>
                </a:gridCol>
                <a:gridCol w="393152">
                  <a:extLst>
                    <a:ext uri="{9D8B030D-6E8A-4147-A177-3AD203B41FA5}">
                      <a16:colId xmlns:a16="http://schemas.microsoft.com/office/drawing/2014/main" val="1999622332"/>
                    </a:ext>
                  </a:extLst>
                </a:gridCol>
                <a:gridCol w="979711">
                  <a:extLst>
                    <a:ext uri="{9D8B030D-6E8A-4147-A177-3AD203B41FA5}">
                      <a16:colId xmlns:a16="http://schemas.microsoft.com/office/drawing/2014/main" val="3776633551"/>
                    </a:ext>
                  </a:extLst>
                </a:gridCol>
                <a:gridCol w="342423">
                  <a:extLst>
                    <a:ext uri="{9D8B030D-6E8A-4147-A177-3AD203B41FA5}">
                      <a16:colId xmlns:a16="http://schemas.microsoft.com/office/drawing/2014/main" val="3094475568"/>
                    </a:ext>
                  </a:extLst>
                </a:gridCol>
                <a:gridCol w="304376">
                  <a:extLst>
                    <a:ext uri="{9D8B030D-6E8A-4147-A177-3AD203B41FA5}">
                      <a16:colId xmlns:a16="http://schemas.microsoft.com/office/drawing/2014/main" val="1222066395"/>
                    </a:ext>
                  </a:extLst>
                </a:gridCol>
                <a:gridCol w="370958">
                  <a:extLst>
                    <a:ext uri="{9D8B030D-6E8A-4147-A177-3AD203B41FA5}">
                      <a16:colId xmlns:a16="http://schemas.microsoft.com/office/drawing/2014/main" val="1515932078"/>
                    </a:ext>
                  </a:extLst>
                </a:gridCol>
                <a:gridCol w="380470">
                  <a:extLst>
                    <a:ext uri="{9D8B030D-6E8A-4147-A177-3AD203B41FA5}">
                      <a16:colId xmlns:a16="http://schemas.microsoft.com/office/drawing/2014/main" val="239695300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 Bed Material 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d </a:t>
                      </a:r>
                      <a:br>
                        <a:rPr lang="en-AU" sz="1100" u="none" strike="noStrike" dirty="0">
                          <a:effectLst/>
                        </a:rPr>
                      </a:br>
                      <a:r>
                        <a:rPr lang="en-AU" sz="1100" u="none" strike="noStrike" dirty="0">
                          <a:effectLst/>
                        </a:rPr>
                        <a:t>(mm)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d*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 err="1">
                          <a:effectLst/>
                        </a:rPr>
                        <a:t>ws</a:t>
                      </a:r>
                      <a:r>
                        <a:rPr lang="en-AU" sz="1100" u="none" strike="noStrike" dirty="0">
                          <a:effectLst/>
                        </a:rPr>
                        <a:t> </a:t>
                      </a:r>
                      <a:br>
                        <a:rPr lang="en-AU" sz="1100" u="none" strike="noStrike" dirty="0">
                          <a:effectLst/>
                        </a:rPr>
                      </a:br>
                      <a:r>
                        <a:rPr lang="en-AU" sz="1100" u="none" strike="noStrike" dirty="0">
                          <a:effectLst/>
                        </a:rPr>
                        <a:t>(m/s)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Flow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base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1yr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5yr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100yr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36217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100" u="none" strike="noStrike" dirty="0">
                          <a:effectLst/>
                        </a:rPr>
                        <a:t>τ</a:t>
                      </a:r>
                      <a:r>
                        <a:rPr lang="en-AU" sz="1100" u="none" strike="noStrike" dirty="0">
                          <a:effectLst/>
                        </a:rPr>
                        <a:t>b, max (N/m2)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50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100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150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170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63485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u*, max (m/s)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0.22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0.32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0.39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078396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u* /</a:t>
                      </a:r>
                      <a:r>
                        <a:rPr lang="en-AU" sz="1100" u="none" strike="noStrike" dirty="0" err="1">
                          <a:effectLst/>
                        </a:rPr>
                        <a:t>ws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868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Sand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0.25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6.31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0.033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6.75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9.54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11.69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12.44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97852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Coarse Sand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25.22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0.098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2.28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3.23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3.95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4.21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9116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Gravel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252.20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0.328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0.68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0.96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1.18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1.26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4909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Coarse Gravel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25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630.50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0.519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0.43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0.61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0.75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0.79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278719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Small Cobble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60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1513.21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0.804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0.28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0.39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0.51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52454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Cobble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100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2522.01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1.038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0.22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>
                          <a:effectLst/>
                        </a:rPr>
                        <a:t>0.30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0.37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u="none" strike="noStrike" dirty="0">
                          <a:effectLst/>
                        </a:rPr>
                        <a:t>0.40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34488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0936E0-16BB-4921-9841-E751F727E852}"/>
              </a:ext>
            </a:extLst>
          </p:cNvPr>
          <p:cNvCxnSpPr>
            <a:cxnSpLocks/>
          </p:cNvCxnSpPr>
          <p:nvPr/>
        </p:nvCxnSpPr>
        <p:spPr>
          <a:xfrm flipV="1">
            <a:off x="5018479" y="2589896"/>
            <a:ext cx="2869289" cy="486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16DFE5-01AF-4550-BD95-D9CDBAF0C3FB}"/>
              </a:ext>
            </a:extLst>
          </p:cNvPr>
          <p:cNvCxnSpPr>
            <a:cxnSpLocks/>
          </p:cNvCxnSpPr>
          <p:nvPr/>
        </p:nvCxnSpPr>
        <p:spPr>
          <a:xfrm flipV="1">
            <a:off x="5018479" y="3191789"/>
            <a:ext cx="3390583" cy="173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F1A0AD-BFCB-4C0C-80FA-B21BA1DAA033}"/>
              </a:ext>
            </a:extLst>
          </p:cNvPr>
          <p:cNvCxnSpPr>
            <a:cxnSpLocks/>
          </p:cNvCxnSpPr>
          <p:nvPr/>
        </p:nvCxnSpPr>
        <p:spPr>
          <a:xfrm flipV="1">
            <a:off x="5018479" y="2288950"/>
            <a:ext cx="2756096" cy="598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554DAA3-AD82-4B9E-A67B-6B7612838017}"/>
              </a:ext>
            </a:extLst>
          </p:cNvPr>
          <p:cNvCxnSpPr>
            <a:cxnSpLocks/>
          </p:cNvCxnSpPr>
          <p:nvPr/>
        </p:nvCxnSpPr>
        <p:spPr>
          <a:xfrm flipV="1">
            <a:off x="5046099" y="1836894"/>
            <a:ext cx="1525617" cy="716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866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FDA2-8F2B-4870-B2C0-3BC1BDB0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68276-D08A-461B-B7B6-0401AF96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/>
              <a:t>Even under the base flow condition, Taub can become as high as 50N/m</a:t>
            </a:r>
            <a:r>
              <a:rPr lang="en-AU" sz="1600" baseline="30000" dirty="0"/>
              <a:t>2</a:t>
            </a:r>
            <a:r>
              <a:rPr lang="en-AU" sz="1600" dirty="0"/>
              <a:t> in some part of the river, which is strong enough to move bed material smaller than “Coarse Gravel”.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Under the 1yr flood event, Taub can reach 100N/m2 in small part of the river. The majority of the bed material can move but Cobbles can form armouring layer at most part of the channel. This is a high frequency event and the bank erosion at the highlighted area may shift the stream over time.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/>
              <a:t>Under the 5yr flood event, water can get almost everywhere. Taub can reach 150N/m2 even in the potential river course at the south side of the domain.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400" dirty="0"/>
          </a:p>
          <a:p>
            <a:r>
              <a:rPr lang="en-A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483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5AB12-A6E9-4E1C-A1D7-B9452CDC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Geometry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5D0626-9840-4985-8F99-8776B74DA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108928"/>
            <a:ext cx="5760000" cy="3763200"/>
          </a:xfrm>
        </p:spPr>
      </p:pic>
    </p:spTree>
    <p:extLst>
      <p:ext uri="{BB962C8B-B14F-4D97-AF65-F5344CB8AC3E}">
        <p14:creationId xmlns:p14="http://schemas.microsoft.com/office/powerpoint/2010/main" val="285790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491210" y="2939558"/>
            <a:ext cx="1800000" cy="1080000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E9B88C-9EC4-48E8-95AF-AF43913C9C3D}"/>
              </a:ext>
            </a:extLst>
          </p:cNvPr>
          <p:cNvSpPr/>
          <p:nvPr/>
        </p:nvSpPr>
        <p:spPr>
          <a:xfrm>
            <a:off x="491692" y="2403378"/>
            <a:ext cx="1800000" cy="540000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Bed Armouring Process – Current FV module</a:t>
            </a:r>
          </a:p>
        </p:txBody>
      </p: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90DC5408-9306-4418-A10E-31B8507510A7}"/>
              </a:ext>
            </a:extLst>
          </p:cNvPr>
          <p:cNvGrpSpPr/>
          <p:nvPr/>
        </p:nvGrpSpPr>
        <p:grpSpPr>
          <a:xfrm>
            <a:off x="495266" y="2409474"/>
            <a:ext cx="1796426" cy="517751"/>
            <a:chOff x="986690" y="1873255"/>
            <a:chExt cx="1796426" cy="51775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77EFBD7-D2C3-41DA-8976-77C2941B9FE5}"/>
                </a:ext>
              </a:extLst>
            </p:cNvPr>
            <p:cNvSpPr/>
            <p:nvPr/>
          </p:nvSpPr>
          <p:spPr>
            <a:xfrm>
              <a:off x="1002990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C45CA2E-00D1-41B5-845C-370A3800A2E8}"/>
                </a:ext>
              </a:extLst>
            </p:cNvPr>
            <p:cNvSpPr/>
            <p:nvPr/>
          </p:nvSpPr>
          <p:spPr>
            <a:xfrm>
              <a:off x="1291072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A8C502-FF9E-4302-A7C7-26A6DF9711A8}"/>
                </a:ext>
              </a:extLst>
            </p:cNvPr>
            <p:cNvSpPr/>
            <p:nvPr/>
          </p:nvSpPr>
          <p:spPr>
            <a:xfrm>
              <a:off x="1198447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01D69E9-8FC0-4CDF-8243-45709E25B9B0}"/>
                </a:ext>
              </a:extLst>
            </p:cNvPr>
            <p:cNvSpPr/>
            <p:nvPr/>
          </p:nvSpPr>
          <p:spPr>
            <a:xfrm>
              <a:off x="1390785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99CB11C-DAB0-4D74-BF29-D53D2DB79AF9}"/>
                </a:ext>
              </a:extLst>
            </p:cNvPr>
            <p:cNvSpPr/>
            <p:nvPr/>
          </p:nvSpPr>
          <p:spPr>
            <a:xfrm>
              <a:off x="1102703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27D3DD0-6C44-44C7-B911-540AF42425E2}"/>
                </a:ext>
              </a:extLst>
            </p:cNvPr>
            <p:cNvSpPr/>
            <p:nvPr/>
          </p:nvSpPr>
          <p:spPr>
            <a:xfrm>
              <a:off x="147947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2EA20EF-FBDE-4B5B-9631-7A35C21E9ACF}"/>
                </a:ext>
              </a:extLst>
            </p:cNvPr>
            <p:cNvSpPr/>
            <p:nvPr/>
          </p:nvSpPr>
          <p:spPr>
            <a:xfrm>
              <a:off x="176755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38B72C2E-9817-4130-8985-0BB8419DF6FE}"/>
                </a:ext>
              </a:extLst>
            </p:cNvPr>
            <p:cNvSpPr/>
            <p:nvPr/>
          </p:nvSpPr>
          <p:spPr>
            <a:xfrm>
              <a:off x="167492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BFDB187-D754-45B7-A28F-2F748C8730F0}"/>
                </a:ext>
              </a:extLst>
            </p:cNvPr>
            <p:cNvSpPr/>
            <p:nvPr/>
          </p:nvSpPr>
          <p:spPr>
            <a:xfrm>
              <a:off x="186726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5C7AB05-2ED7-411C-85B4-8BF193B25911}"/>
                </a:ext>
              </a:extLst>
            </p:cNvPr>
            <p:cNvSpPr/>
            <p:nvPr/>
          </p:nvSpPr>
          <p:spPr>
            <a:xfrm>
              <a:off x="157918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FED8352-6289-4D9C-886B-3AF65D0821FF}"/>
                </a:ext>
              </a:extLst>
            </p:cNvPr>
            <p:cNvSpPr/>
            <p:nvPr/>
          </p:nvSpPr>
          <p:spPr>
            <a:xfrm>
              <a:off x="196895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C1EE14B-3249-489D-A9D8-935663752A9E}"/>
                </a:ext>
              </a:extLst>
            </p:cNvPr>
            <p:cNvSpPr/>
            <p:nvPr/>
          </p:nvSpPr>
          <p:spPr>
            <a:xfrm>
              <a:off x="225703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2859FA1-8CE5-4E53-B522-2711B06F7FA2}"/>
                </a:ext>
              </a:extLst>
            </p:cNvPr>
            <p:cNvSpPr/>
            <p:nvPr/>
          </p:nvSpPr>
          <p:spPr>
            <a:xfrm>
              <a:off x="216440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EB475CE-0166-4911-8267-F75F8AB2A184}"/>
                </a:ext>
              </a:extLst>
            </p:cNvPr>
            <p:cNvSpPr/>
            <p:nvPr/>
          </p:nvSpPr>
          <p:spPr>
            <a:xfrm>
              <a:off x="235674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F7B9AA82-807F-41C5-AEEF-D3D63A850911}"/>
                </a:ext>
              </a:extLst>
            </p:cNvPr>
            <p:cNvSpPr/>
            <p:nvPr/>
          </p:nvSpPr>
          <p:spPr>
            <a:xfrm>
              <a:off x="206866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0DD9223F-5FB0-47B7-AB58-3BC582653D80}"/>
                </a:ext>
              </a:extLst>
            </p:cNvPr>
            <p:cNvSpPr/>
            <p:nvPr/>
          </p:nvSpPr>
          <p:spPr>
            <a:xfrm>
              <a:off x="2440126" y="187592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BB4C67E-A195-4CB0-8227-F997108332F4}"/>
                </a:ext>
              </a:extLst>
            </p:cNvPr>
            <p:cNvSpPr/>
            <p:nvPr/>
          </p:nvSpPr>
          <p:spPr>
            <a:xfrm>
              <a:off x="2711116" y="187423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000419B-CF8A-45F9-BCAD-57813AFFC4A9}"/>
                </a:ext>
              </a:extLst>
            </p:cNvPr>
            <p:cNvSpPr/>
            <p:nvPr/>
          </p:nvSpPr>
          <p:spPr>
            <a:xfrm>
              <a:off x="2635583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AE4CDEEF-9299-4799-BC50-473971613B17}"/>
                </a:ext>
              </a:extLst>
            </p:cNvPr>
            <p:cNvSpPr/>
            <p:nvPr/>
          </p:nvSpPr>
          <p:spPr>
            <a:xfrm>
              <a:off x="2539839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E8CE68B-F18B-4185-9E4F-983A51FA81CF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7FE9B16-98B0-44F7-9D03-B327945F03E2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04A754F3-A109-4A1C-BE9E-69E244DC0DA6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DFD8C86-2D0A-4D2F-958C-4D1566FD9601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B424A04-66F8-4337-B003-C8B9D5B1AC41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D72B48E-3AB7-40C0-88FA-5D5EA0517812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81D464E-35CD-4F98-AADD-65E73BA03D1A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4D39C56-BA23-471D-8218-9391B8A3D7ED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59E7E850-CE5F-47FA-AF2E-3C97040020DD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9068CD0F-D144-4E83-9ACD-9A549AFDD8F4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C069A48-2D9F-4D62-BCAF-640975005ABD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1F6A022-469B-40E9-B6C8-A4813FF0C422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3D26E07-9155-4B6B-811D-EE212D1BC547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3F393B5-6F41-4944-B0AD-6D07CA6AAEA2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6BC799D-7720-4AB9-8089-DE78662A1553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EB9D5986-4614-421D-AF80-56BADAEE5466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B81CFA3B-57C4-4AF2-913B-1C1525F39453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2A8797C1-F4B5-44A3-88AC-37C4ADA9DF05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2044C16F-1416-4C53-B43A-A1F01901B44F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AC569C7-6ACF-4D07-84F6-4EF14FB075AB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34F3CCE6-37EE-4DF8-BA07-409A0CAAE3F0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0823B24B-EA11-4EF3-9357-459FB0B97B03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21A118E9-4D28-4F75-BFF0-2D3D19A15B51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4DCA2086-8474-4E60-BBE9-512F64CC0927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8A909D3B-850C-44AE-84C6-EEA318FB7A2E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4A7E2828-8FD2-489C-8473-C863F78649B8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04C150D-A33B-40B8-BAB8-37E55BDE7D44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813E43EF-2433-4E3D-A155-C92919133DBB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6D7979F-CE75-4928-9131-D88714CB7F17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31DD4997-1C27-4464-A37A-DF3CBA24DC75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20416CA-1E21-4617-B86A-083C52C8404F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BFA15CB4-A93E-4394-AABE-73539FA7414F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DEE8753-2467-4847-B0C4-4518AE4A88C5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F450C71F-AC02-4462-B853-528931119BA5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75E2BD1F-DD81-4980-982F-D86991B8C863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CEEBA816-9621-48DB-8CE1-A65CEB1D7220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DCB14E8-F5A2-4D95-908A-23D04481E7FB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A41327A0-2DDA-4181-97AF-838D4581AC44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CC5FA0B-1FF2-4CE9-A175-4981B239C96C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AB7B2B9F-4DBE-4B90-9564-491B4C0CEB12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83A9B3BD-0ACB-434B-9C50-08FB7EC13DAC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B89E33-A70D-4E32-AAF8-A90F99BC3F2F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9A455B8-37E2-4000-84A3-3489229A3758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F99A4254-A376-4116-9381-23C7D54E31FA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CF270C03-6F43-4963-BE6F-C4A0430F2F51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E58AB96-F527-4B89-8516-C9756FE1194C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41F21D2-38C5-4F6E-8B28-F169D6D95343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3C929B3-16AB-41A3-B7BC-4E73012DDB21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230A19A-46DB-4714-9D80-53AD35B4070A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7C87D0A-6D6A-43BC-9CA1-3F1B48AA789E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A4E7D5-EC2F-4308-BD66-5858E28F422A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7445C0A-58B4-4C62-A5A2-24014284D1C8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9C26FA22-F209-4912-A8F8-C3CADE72F49C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B20618F9-E7AD-4509-847E-2997592F4BF4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C0C5DF0-B4D7-4B19-BFDC-F6FB570064D4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7FDB3C80-82DC-4D6A-B26E-B0BC022A390B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36FDAEA8-BDD1-42B1-8482-62F94FC455B3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B3A4A752-92AE-4C20-BA85-9B3C6A9DE13F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D28C849B-9D9C-44D4-88EE-1B308B27010B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880C8317-B5DB-4020-A4D8-27D1995DA965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598463C9-3220-411E-8E5C-DCA17DC2E83A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7D94B36-00A6-4EBF-BFEA-9D3653792767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F8E91705-1DFC-4501-BD5B-43025CCF960F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2E50DC4-BB61-42EF-8750-C52D75E34614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138AD2D-5064-46C0-8097-7617D4D6CDCF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A9626630-9436-423B-90D9-03538ED490FF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51CCE963-72B5-4316-B77D-2E501B2E46BF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75580CE-C84C-4595-8DD6-92265C7374A5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059C445A-6B19-48CD-ACFA-B78885D71112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650F5A6C-3B38-418D-9843-4840B003D53F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0386B5DD-7AB1-4A93-9B48-C3DB62498632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D59C6649-3C72-4C49-B989-E66598D77644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60DB06E-7F52-47BD-BC3A-D5415FEAEBE9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234A92E-92BB-48F1-B899-2CE448BFE692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9FBF672C-802D-4A04-8DD3-A27A854DC73F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BAEBD022-5DDB-4D8D-9646-B4A71EEA26B3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359F1E3-F6A4-4267-A4CA-4DDFCDCEDF10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66D63DE1-82F7-41FC-A279-4BE196112D98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EE171F5D-7983-4474-AD51-E683EF568CA3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4834024-89AD-4180-BDE8-42EDB7F8C3D4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8D16C1BF-381F-4D25-A0CA-5C6E601B3554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A04C4478-C195-4C64-B70C-FAF91B0D65E1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A7A24B95-F3F7-472A-886F-BF3C8A549F3C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C43A993-306A-4331-9B83-5DC923CCF6EE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DF73BCB1-32E8-4AC4-BF31-B2AEC62CD2DD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AAD7B87B-BEC4-44B8-B420-73284830FD3F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E573CA54-49E9-40DC-BF59-A86F2DF6193D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3FB56E3A-1A87-4611-B5E7-1DAC8F2B1A96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1C1DB760-ADFD-4D92-8DB6-34F5C1ED5D75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8BE84A4D-F0CD-4537-8226-6AFE7C2D7B71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FDE0F4B9-0E65-44CE-93DA-8FDA2B09E055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3B9972B1-DEA9-4902-9D5F-C3D0FE7C1A11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A3271FB8-6EB6-4579-84B1-CE388F84D673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A4BC0196-2BAA-4CCC-867B-92548823FD08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B6940A80-670F-4611-8906-6676A168A622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5F491EFA-E346-41E1-A200-26FB7C15FDC9}"/>
              </a:ext>
            </a:extLst>
          </p:cNvPr>
          <p:cNvSpPr/>
          <p:nvPr/>
        </p:nvSpPr>
        <p:spPr>
          <a:xfrm>
            <a:off x="508954" y="241218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FAEA32-BFEE-4129-B40F-8A850423FB6E}"/>
              </a:ext>
            </a:extLst>
          </p:cNvPr>
          <p:cNvSpPr/>
          <p:nvPr/>
        </p:nvSpPr>
        <p:spPr>
          <a:xfrm>
            <a:off x="870570" y="256572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45BDAE-076A-4816-BB69-7102C7B63AF1}"/>
              </a:ext>
            </a:extLst>
          </p:cNvPr>
          <p:cNvSpPr/>
          <p:nvPr/>
        </p:nvSpPr>
        <p:spPr>
          <a:xfrm>
            <a:off x="1227568" y="242096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8C76C9-D1F7-498B-8621-31D66FD763A2}"/>
              </a:ext>
            </a:extLst>
          </p:cNvPr>
          <p:cNvSpPr/>
          <p:nvPr/>
        </p:nvSpPr>
        <p:spPr>
          <a:xfrm>
            <a:off x="1609939" y="242249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615865D-AA9D-4256-A81B-2B08C5D41052}"/>
              </a:ext>
            </a:extLst>
          </p:cNvPr>
          <p:cNvSpPr/>
          <p:nvPr/>
        </p:nvSpPr>
        <p:spPr>
          <a:xfrm>
            <a:off x="1923303" y="257577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0855A703-DF92-4674-895E-6CED6500667C}"/>
              </a:ext>
            </a:extLst>
          </p:cNvPr>
          <p:cNvGrpSpPr/>
          <p:nvPr/>
        </p:nvGrpSpPr>
        <p:grpSpPr>
          <a:xfrm>
            <a:off x="483773" y="2949500"/>
            <a:ext cx="1796426" cy="517751"/>
            <a:chOff x="986690" y="1873255"/>
            <a:chExt cx="1796426" cy="51775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43EDB1AC-B0DC-4CBF-976F-E22D928EBF60}"/>
                </a:ext>
              </a:extLst>
            </p:cNvPr>
            <p:cNvSpPr/>
            <p:nvPr/>
          </p:nvSpPr>
          <p:spPr>
            <a:xfrm>
              <a:off x="1002990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0F306FD2-B2EE-406A-874F-57ED5DE35542}"/>
                </a:ext>
              </a:extLst>
            </p:cNvPr>
            <p:cNvSpPr/>
            <p:nvPr/>
          </p:nvSpPr>
          <p:spPr>
            <a:xfrm>
              <a:off x="1291072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143AF642-3352-402A-BD85-84408D7C7ABB}"/>
                </a:ext>
              </a:extLst>
            </p:cNvPr>
            <p:cNvSpPr/>
            <p:nvPr/>
          </p:nvSpPr>
          <p:spPr>
            <a:xfrm>
              <a:off x="1198447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594F102B-2C27-4B8F-9FC9-4642406B5D1F}"/>
                </a:ext>
              </a:extLst>
            </p:cNvPr>
            <p:cNvSpPr/>
            <p:nvPr/>
          </p:nvSpPr>
          <p:spPr>
            <a:xfrm>
              <a:off x="1390785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BCA32CDC-89E7-4690-A1C8-98AFDCCFA73C}"/>
                </a:ext>
              </a:extLst>
            </p:cNvPr>
            <p:cNvSpPr/>
            <p:nvPr/>
          </p:nvSpPr>
          <p:spPr>
            <a:xfrm>
              <a:off x="1102703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98B397E0-D0C8-48D0-8B03-EDA7CC8987EA}"/>
                </a:ext>
              </a:extLst>
            </p:cNvPr>
            <p:cNvSpPr/>
            <p:nvPr/>
          </p:nvSpPr>
          <p:spPr>
            <a:xfrm>
              <a:off x="147947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2E168F6A-C726-4458-9537-B681BE84F25F}"/>
                </a:ext>
              </a:extLst>
            </p:cNvPr>
            <p:cNvSpPr/>
            <p:nvPr/>
          </p:nvSpPr>
          <p:spPr>
            <a:xfrm>
              <a:off x="176755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8B7FFAB8-DEA8-4DCE-A0FA-573B0633592C}"/>
                </a:ext>
              </a:extLst>
            </p:cNvPr>
            <p:cNvSpPr/>
            <p:nvPr/>
          </p:nvSpPr>
          <p:spPr>
            <a:xfrm>
              <a:off x="167492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0514EEA6-EA6E-4154-9AFB-61B9E7C9DE64}"/>
                </a:ext>
              </a:extLst>
            </p:cNvPr>
            <p:cNvSpPr/>
            <p:nvPr/>
          </p:nvSpPr>
          <p:spPr>
            <a:xfrm>
              <a:off x="186726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8BFA7DB0-1BFE-441A-8C07-5925CB56A78D}"/>
                </a:ext>
              </a:extLst>
            </p:cNvPr>
            <p:cNvSpPr/>
            <p:nvPr/>
          </p:nvSpPr>
          <p:spPr>
            <a:xfrm>
              <a:off x="157918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DAF1EDFF-D8E8-4702-ADF0-587ACBB98B74}"/>
                </a:ext>
              </a:extLst>
            </p:cNvPr>
            <p:cNvSpPr/>
            <p:nvPr/>
          </p:nvSpPr>
          <p:spPr>
            <a:xfrm>
              <a:off x="196895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9152A758-FE59-4939-890D-3F2A11D970D1}"/>
                </a:ext>
              </a:extLst>
            </p:cNvPr>
            <p:cNvSpPr/>
            <p:nvPr/>
          </p:nvSpPr>
          <p:spPr>
            <a:xfrm>
              <a:off x="225703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DCF01AD7-6E63-49B6-9D96-045C955E19E5}"/>
                </a:ext>
              </a:extLst>
            </p:cNvPr>
            <p:cNvSpPr/>
            <p:nvPr/>
          </p:nvSpPr>
          <p:spPr>
            <a:xfrm>
              <a:off x="216440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566B1540-787E-4F18-97B2-36BAFCD4D010}"/>
                </a:ext>
              </a:extLst>
            </p:cNvPr>
            <p:cNvSpPr/>
            <p:nvPr/>
          </p:nvSpPr>
          <p:spPr>
            <a:xfrm>
              <a:off x="235674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68201D9D-E3CD-4A5B-94A2-D12D245C360A}"/>
                </a:ext>
              </a:extLst>
            </p:cNvPr>
            <p:cNvSpPr/>
            <p:nvPr/>
          </p:nvSpPr>
          <p:spPr>
            <a:xfrm>
              <a:off x="206866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0758759C-CD1B-4B17-A5AC-1DD7A41D4C6B}"/>
                </a:ext>
              </a:extLst>
            </p:cNvPr>
            <p:cNvSpPr/>
            <p:nvPr/>
          </p:nvSpPr>
          <p:spPr>
            <a:xfrm>
              <a:off x="2440126" y="187592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FBC228E4-8809-48CC-A005-99B36089FE03}"/>
                </a:ext>
              </a:extLst>
            </p:cNvPr>
            <p:cNvSpPr/>
            <p:nvPr/>
          </p:nvSpPr>
          <p:spPr>
            <a:xfrm>
              <a:off x="2711116" y="187423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13AC0B40-2169-4800-9631-EFA5B0BBFF0F}"/>
                </a:ext>
              </a:extLst>
            </p:cNvPr>
            <p:cNvSpPr/>
            <p:nvPr/>
          </p:nvSpPr>
          <p:spPr>
            <a:xfrm>
              <a:off x="2635583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92B8B676-8206-40C0-90FD-8A5E0614D362}"/>
                </a:ext>
              </a:extLst>
            </p:cNvPr>
            <p:cNvSpPr/>
            <p:nvPr/>
          </p:nvSpPr>
          <p:spPr>
            <a:xfrm>
              <a:off x="2539839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759DD4CE-41C7-4437-A8C8-7077F9688F68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DFF8A455-8FB4-408C-90E7-FBF88E9F531F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7FAD93BC-E6D1-4159-932F-9F30924D9E52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EF1C9038-7332-4DF2-974C-5FC5D81B47B8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02A652B7-0260-4C80-9FD2-1914803147EE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85C6567B-615F-455D-9212-04C925131D4C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67B8D818-C1EF-40CF-9FAA-43EC307E06A1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41C8DE64-BA06-47A3-9DF3-FC28B87531E0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C6C8BE2F-33C9-4D9F-9FF5-6202B532E94D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AE99B286-8006-400E-A502-DC37FDFA4DA7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652D0965-B999-4D51-BB5E-7A3D38E223DC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A027956C-A0FE-4216-8F9D-AFEEEB5208A1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3E900599-12ED-420D-AAB9-AEB55917C6D0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30F129F4-68D4-427D-B8D3-178D05BDA73E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74BDDB1A-E14B-4972-ADB4-A109C18E9DC4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B396234C-8652-482E-8248-4825D9734727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E13AA1A7-23CA-4267-8666-725BA7661362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06E497B8-5172-496E-B38C-FF42A4946F65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FC02D3F7-852C-4235-8567-29EB76AABF5D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5D716E1F-BA0B-45D3-AC10-02C06248223F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9606FDF7-9239-43EF-8131-00E53B3F7456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CC641880-795D-4CAA-8216-60DECA0883EE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533C794D-655E-489D-B9EA-BABA642661BA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1EF6BB10-1595-45E1-ABD4-2F9708394C41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988C7F3B-7C4D-401E-8B54-2BF6DB711E1D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FE821E12-17F5-4257-A7BE-33DA696D4484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29345FB4-3B04-429A-BAFF-BC365BF061AB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CD85CAD4-BDBE-4D0E-8615-D9E5E0022185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AF28178E-6BA9-4F6F-98A1-4C0C79ECDEBA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FC7E2CFC-F2BD-430E-9E8C-0BD3E6758A3E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E44DCB81-89FC-49DE-9E06-A44437E74ED5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A109CAB7-66FF-4B75-8768-7EF59D13DFD8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F2B71DEA-BFE9-4497-B695-1C761613E9F4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F17A0CE7-7066-4EBF-BD9D-781E639E600B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4914169F-5A43-4027-9289-243602A3DB9F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F0357EF0-9CA4-4C16-A49D-43224E5ABAF4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E500E316-EE28-44DE-8BA1-CBF6F421E8B6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8E315096-B34A-4507-8DF2-73DBFF495408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7403FCCC-9491-4247-9283-4D2FE620D65E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6A11A428-3A45-4B80-9A90-3D72ACF2803D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3C4E6B8D-6ACF-46A8-AB07-2E9FC753EBC7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AFAF79C3-4E4C-4DB0-976D-C3B0D3F5FE56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45969DC3-565C-4D4E-925D-F0CCE2F47DE2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CE40BEC7-4607-4E40-8329-020E67985667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26E8E82F-70A8-4E89-A783-198A81C36601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F8F02692-E986-4DB5-9CEE-A6E4E0E1FFF1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A041EFAD-030A-45A3-BE46-F0FFE5771793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345EEC4B-3643-49F8-9B64-4764B46608BB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47720673-0ED6-44B6-BCE7-F793AF842A87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B22465D4-1102-4D6F-9368-25F1713D1EE7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CD5BD70C-0B86-47B2-8DBC-2B304D395AD3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B6FBBE72-2353-496D-976C-0ACF8EBA1DE1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C7F9A1C8-6989-48AA-8036-F464974A70C9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E855D241-C87F-40B1-82A9-B23684B528BD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D8C8729C-7F9B-4D43-AEC0-36BE25270B9A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17CD6382-EDE6-422B-9CD2-84700E9DB24A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60C13C89-020A-4E4B-8D95-A38949F6CFAC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E6FF5E0A-6A3F-455C-994E-447AF9C6E854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A2AD7FB4-C400-4A7D-82D2-9A0510DF5946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E3C4D47E-325F-4805-9B1A-79A76100A502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2AB3E7FE-D6AD-4F9B-8C18-45F8DAE52F17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618AA4CE-7D89-464C-A25E-7153476A905D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E8D091CF-1002-492C-92D2-C301A23CD6AA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75E85817-3FEB-47CD-A066-0D411BCCC243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6E77AA58-80A1-4276-B3A8-166CE4675D27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5427FC98-EF15-486D-9C60-84CD522CADBE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D0277464-246A-492B-B1CF-C893D0FAA01D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6A8C6AA2-6D9B-414F-9C47-D87EB36EA658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7BE00EDA-97EF-4B12-A0AF-E6D906A4C95B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15E865B6-DCC4-40F9-9C1C-EC7EA3468876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3CB78CB1-E312-4117-8F2A-8E65E1925B84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D785A788-AB11-4694-8298-1B7F91EAFFD2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7F8346F2-88E0-49D7-917F-36FB1878E150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1506B88A-E5C2-48DD-96D6-599FC613FDFF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2FE0F3E6-EF51-495F-9E44-CF60085C07C9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438874DE-FBA8-4DFE-9CDA-2B63C3D7BF89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C8425EEB-A11A-43C8-9A1E-F55D4B52DB2F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27521A87-1911-47AC-A86D-370D557F2D94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4ABA73D1-EA3E-4D37-A25F-A502EBC22B1E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31A543BB-DA17-40EB-B6CB-148B80443CDF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199DC731-4C01-4905-88CE-807E34AE40C7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C06B5816-525F-4DBB-8C2E-4824252F0741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E92502C7-51CB-42B5-8B2B-D179CFB49731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1FA3B18E-B66B-47D3-860D-98E2195E76C1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DBE5E2C1-AA66-48F9-BB1D-0848B643D8A5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67D98593-47BF-40E5-9730-71715CE4BA40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65E79610-78C1-43A9-A724-57319BD78DFB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882E8E9E-6351-4FD3-8919-798AA5DB43DE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34B10742-6F47-4681-BCDC-5C33ED90B5D3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C79444C-24BA-4B3A-8CCD-0CC495154EEB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12F6FCC6-FD3D-469B-84E9-8F2217160631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08B62125-F6AD-4F1F-B358-7A1FD9F31236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3E205912-D3B5-43E5-B97B-7E9B30DE8637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7640BA7E-F36E-412D-920D-7957981DAC79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092D38AF-C2F7-4DCD-8748-890B82E88CB4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F30D708D-45C8-4928-B9B0-4ABB089D2BA3}"/>
              </a:ext>
            </a:extLst>
          </p:cNvPr>
          <p:cNvGrpSpPr/>
          <p:nvPr/>
        </p:nvGrpSpPr>
        <p:grpSpPr>
          <a:xfrm>
            <a:off x="477224" y="3477106"/>
            <a:ext cx="1796426" cy="517751"/>
            <a:chOff x="986690" y="1873255"/>
            <a:chExt cx="1796426" cy="51775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614C5E46-25C3-47A7-8893-FD472176619F}"/>
                </a:ext>
              </a:extLst>
            </p:cNvPr>
            <p:cNvSpPr/>
            <p:nvPr/>
          </p:nvSpPr>
          <p:spPr>
            <a:xfrm>
              <a:off x="1002990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576617D4-525E-41DF-B34B-2DE4252823F1}"/>
                </a:ext>
              </a:extLst>
            </p:cNvPr>
            <p:cNvSpPr/>
            <p:nvPr/>
          </p:nvSpPr>
          <p:spPr>
            <a:xfrm>
              <a:off x="1291072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9A9D23EB-943A-442B-BA1E-F92361E99D9C}"/>
                </a:ext>
              </a:extLst>
            </p:cNvPr>
            <p:cNvSpPr/>
            <p:nvPr/>
          </p:nvSpPr>
          <p:spPr>
            <a:xfrm>
              <a:off x="1198447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35111030-F74F-4EC7-956E-60141BE08F9A}"/>
                </a:ext>
              </a:extLst>
            </p:cNvPr>
            <p:cNvSpPr/>
            <p:nvPr/>
          </p:nvSpPr>
          <p:spPr>
            <a:xfrm>
              <a:off x="1390785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246BBEA9-478B-460D-A358-13EF66F81AD1}"/>
                </a:ext>
              </a:extLst>
            </p:cNvPr>
            <p:cNvSpPr/>
            <p:nvPr/>
          </p:nvSpPr>
          <p:spPr>
            <a:xfrm>
              <a:off x="1102703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4F68D8A-396E-4680-BC80-73ABDD430464}"/>
                </a:ext>
              </a:extLst>
            </p:cNvPr>
            <p:cNvSpPr/>
            <p:nvPr/>
          </p:nvSpPr>
          <p:spPr>
            <a:xfrm>
              <a:off x="147947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1C5B281E-EA80-44E7-AAA0-664AD6646F72}"/>
                </a:ext>
              </a:extLst>
            </p:cNvPr>
            <p:cNvSpPr/>
            <p:nvPr/>
          </p:nvSpPr>
          <p:spPr>
            <a:xfrm>
              <a:off x="176755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0B2E89E7-E9A0-478D-A107-EAE206BD31C7}"/>
                </a:ext>
              </a:extLst>
            </p:cNvPr>
            <p:cNvSpPr/>
            <p:nvPr/>
          </p:nvSpPr>
          <p:spPr>
            <a:xfrm>
              <a:off x="167492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619E8CE2-F7D0-43A5-A6DF-3135A417FF87}"/>
                </a:ext>
              </a:extLst>
            </p:cNvPr>
            <p:cNvSpPr/>
            <p:nvPr/>
          </p:nvSpPr>
          <p:spPr>
            <a:xfrm>
              <a:off x="186726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F047B6CB-CF6F-4A0C-8153-529B4D66D115}"/>
                </a:ext>
              </a:extLst>
            </p:cNvPr>
            <p:cNvSpPr/>
            <p:nvPr/>
          </p:nvSpPr>
          <p:spPr>
            <a:xfrm>
              <a:off x="157918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7E8DCB49-5C6D-4E36-BC2A-E4947D32A5F4}"/>
                </a:ext>
              </a:extLst>
            </p:cNvPr>
            <p:cNvSpPr/>
            <p:nvPr/>
          </p:nvSpPr>
          <p:spPr>
            <a:xfrm>
              <a:off x="196895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8426AF28-49C3-499B-B661-1BCDBCC641CE}"/>
                </a:ext>
              </a:extLst>
            </p:cNvPr>
            <p:cNvSpPr/>
            <p:nvPr/>
          </p:nvSpPr>
          <p:spPr>
            <a:xfrm>
              <a:off x="225703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0427FF0B-910D-45D6-8581-A33EE75DD854}"/>
                </a:ext>
              </a:extLst>
            </p:cNvPr>
            <p:cNvSpPr/>
            <p:nvPr/>
          </p:nvSpPr>
          <p:spPr>
            <a:xfrm>
              <a:off x="216440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234F1A21-829B-4646-B370-809F0DE5A1B4}"/>
                </a:ext>
              </a:extLst>
            </p:cNvPr>
            <p:cNvSpPr/>
            <p:nvPr/>
          </p:nvSpPr>
          <p:spPr>
            <a:xfrm>
              <a:off x="235674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005B5883-56DA-4BE9-A629-E0C13EE9CF60}"/>
                </a:ext>
              </a:extLst>
            </p:cNvPr>
            <p:cNvSpPr/>
            <p:nvPr/>
          </p:nvSpPr>
          <p:spPr>
            <a:xfrm>
              <a:off x="206866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AFFED3CA-CB2D-4C1E-9B52-431DC44B4576}"/>
                </a:ext>
              </a:extLst>
            </p:cNvPr>
            <p:cNvSpPr/>
            <p:nvPr/>
          </p:nvSpPr>
          <p:spPr>
            <a:xfrm>
              <a:off x="2440126" y="187592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FDE78F49-0EF4-472A-94AF-76D8B9528FDD}"/>
                </a:ext>
              </a:extLst>
            </p:cNvPr>
            <p:cNvSpPr/>
            <p:nvPr/>
          </p:nvSpPr>
          <p:spPr>
            <a:xfrm>
              <a:off x="2711116" y="187423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DD9F152A-0021-4151-A753-5CC67C341D9E}"/>
                </a:ext>
              </a:extLst>
            </p:cNvPr>
            <p:cNvSpPr/>
            <p:nvPr/>
          </p:nvSpPr>
          <p:spPr>
            <a:xfrm>
              <a:off x="2635583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F4B586BD-1627-4998-A132-2D2527E50F34}"/>
                </a:ext>
              </a:extLst>
            </p:cNvPr>
            <p:cNvSpPr/>
            <p:nvPr/>
          </p:nvSpPr>
          <p:spPr>
            <a:xfrm>
              <a:off x="2539839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7B9CC386-9A32-4D5D-98E3-39415C5251F6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57505462-F834-4295-B23E-3EB2BBB1A3D5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61AD72E7-F706-4C89-98AB-99E6D52BD6CB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63E8B58D-9FE5-4C1A-8D2F-20839408089D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C2881000-026B-4788-876A-DC66D5620572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89F4762C-4D50-424C-B7E5-876D83E484CD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A40D9647-8539-4F83-962E-B2F35652AE94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35781092-FFF1-4A76-A0FA-E24CB2861630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9CB34429-401E-4F0D-ADA7-DD6C71B99F0B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3358BEA6-F129-434A-BE75-1CA9CAA688C8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AF9B275F-926A-4670-B073-E3B4C558D34C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A97D6FB0-1C04-45B5-B91B-23E4A849906C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B882965B-5F3D-403B-B837-4CA7B2E7D8BF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6FE16CDD-2514-44B3-8A3A-DA1A3BAF97F8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C0AE1B2-741B-4A16-8AAF-12D4B5CCC112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802D217B-9010-450B-B7BA-B2B67B08EEA3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6C011BBA-6FA4-4D5C-BD56-9D6314134460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8D67AE50-05CC-42D2-8084-15AEB28B0587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AE59C5CB-346C-4D67-A9DE-1AFCFDC18C34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332FD42D-B334-4E26-80FB-E5B1E5237557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8FF89545-1348-4D05-B1D3-8F674ADFA526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B8FD07C4-ADEF-495D-98AF-A39B9E821B64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B89CF664-8212-4013-8D36-1057A977C8B1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D462ACB6-D991-4126-9666-B4E90A457546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A43311BF-9FA1-4D08-B549-C7D444C7EBEC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CCE7DB75-23BC-4EE9-B859-880D2EBDC299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1CA6ED37-74D0-4EFF-965B-B614C9B44DD3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6858D691-3493-459D-A1E3-C8DCD8F22B54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FA112DAC-8E7B-49DA-A5A7-E45E3BD9F14B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EB8E4C68-A746-4861-A673-B32B6B7BB2B7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D019ABA0-D2E6-4C44-9D5D-F9FA2444FDBE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197863C6-9ADA-44AE-8DDD-B30E0758AF0C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865D3FD3-D2F8-4F35-AF40-3626FD6558A9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F2E8CBBE-C0C1-4BBE-8E65-AB3FAC01ABD9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18D7C8DF-39B6-4D84-88C2-45186607DAD8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AC6A944F-B19D-4578-88F4-8A9F52442410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22729E33-99BD-4DD1-967A-768F62829369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40593A6C-682D-45AE-8828-B5D8EE46BA80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FFC0626E-4FDC-4084-AC91-BF95A5EF7CA1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90E90EA9-736D-4D88-A058-7A7DE4AFCD57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D53A9BD9-E68F-451C-A839-80B454310E3C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E0811832-06D5-4FD6-8F84-6CF4D6BDEB22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807B304B-50E5-4A9E-B4B0-CEC9A070B35A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2540ACA9-4C8E-4B43-ACF1-607FBEC38A5B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B0FA25D0-A1DC-49B1-9E53-70D58325411D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AC47FB04-404B-4C38-9EA6-CD4AB3143B92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5EEA5B51-F26A-4DB5-A4E2-4DB7F508A180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96B5BF18-C48D-4637-B628-1D537DCEF2F7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07F44CB5-9ECB-41CE-81F6-B7D1AE0FA841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2E2C61FF-56D0-4AB7-8DEC-0D9441E7DCF4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8F091C73-B348-4D89-8AFD-3AAB6420E480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05FAF3FB-2235-47BF-A52C-9E433357D2A2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88B44BEF-B20D-4A3B-96D8-A290456E0BCE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8DA4F73E-2DFD-41BB-BE96-8C85FE9E8AFB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632E1D10-1AA4-4D5D-9681-FFA5BBFC5735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3295CD0C-EA0F-4BF1-960B-E027E981ED4B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9C64636B-F02D-4A27-9F6D-D49BDFE25A5B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91DDBA0E-A90B-4F31-891C-FF9363255A69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2B004393-3481-4643-B54E-FD389963658E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5BC7DFF9-3680-474D-BCF3-BE8F43B9B10D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4ADCD179-55B3-4697-91A4-FFC4261931F5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5E9ACED0-4FCC-4EEE-A303-43243E8C6EA2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A02A171A-50B9-49FF-ADA1-E6C082397588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7C0BEF81-725F-4B23-8C9A-C2A076FF1664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ED98E023-E56D-4E6B-9A06-C6D7403B7C4B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AA38C06E-95D7-4B14-8C97-1D39E64DBCFD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857C1522-9FCA-4ABC-863D-6BC9C0B567D2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B0776067-2C8D-41A7-BB26-2FDD3A77E0DE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9D8444DC-FF86-4719-B99C-1D2C8D99A0E7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F8DE2476-892D-4C1A-8112-0BB9FD5AC7A8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E632D51F-2CAA-4417-97A7-66881C9D99E5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5F2A103A-CCC8-490C-B1B1-DBC6603ABE4A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DF3EEDBB-CCB0-4121-AC7F-05D440160035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79F6E3C1-0581-4E4B-AECC-200C0A847739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32053CA0-60D6-4178-935E-0D4E5AA5F175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3B5EA1B5-0280-470D-A316-A6A0527D0DFC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3EF2EF4C-71CD-4A7C-AC92-100EFA711F20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4D0A3546-C953-47AF-A3DA-6F53BF8043CB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69386251-93CE-4151-9A8A-B2F383DE901D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EE056790-678D-43D5-AFF2-8D40F298CC10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E644C8F0-4BF4-4F75-9792-32D55A6C92DC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EDC3C958-B7A8-4244-9E0E-097B73514280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D595677C-4C6B-472E-BF05-BA55AA6C3FD7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9E1CA374-CE2F-42BA-B200-22669DCE23DC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31F51E19-96B3-4773-B06B-A6124790DB31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982577CE-F3EE-4608-8459-2B90D99DF07A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D110ACFB-33B9-47F3-876E-9CAE6059FCFB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E9811F1D-ED74-4147-B5D9-FCE39FF29CAA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3536690E-8401-425D-914B-6ED03C232A7D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E5BECF08-6480-4327-9259-FD992B335709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4870DCFD-5C86-46D0-9FD9-6CCBC9A0F80B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AACAD429-7B79-4CAC-8159-BE71FE0EFAF3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DDDDD385-827C-484E-996E-5F8AD9E995AF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A9DFB3EE-38FA-4F61-91FD-008C59B30D2A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CBB59E7B-DEFB-4FFC-953E-EF00DCD0F558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B548A655-9242-43EE-892C-0B687C6397F3}"/>
              </a:ext>
            </a:extLst>
          </p:cNvPr>
          <p:cNvSpPr/>
          <p:nvPr/>
        </p:nvSpPr>
        <p:spPr>
          <a:xfrm>
            <a:off x="1415857" y="300391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149682" y="347254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823590" y="34908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666176" y="309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514771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0" name="Rectangle 759">
            <a:extLst>
              <a:ext uri="{FF2B5EF4-FFF2-40B4-BE49-F238E27FC236}">
                <a16:creationId xmlns:a16="http://schemas.microsoft.com/office/drawing/2014/main" id="{426D3F71-D084-44C3-B787-C2BF2538A67B}"/>
              </a:ext>
            </a:extLst>
          </p:cNvPr>
          <p:cNvSpPr/>
          <p:nvPr/>
        </p:nvSpPr>
        <p:spPr>
          <a:xfrm>
            <a:off x="482353" y="860467"/>
            <a:ext cx="188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Layer 1 : 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1 : No Move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2 : No Move</a:t>
            </a:r>
          </a:p>
        </p:txBody>
      </p:sp>
      <p:sp>
        <p:nvSpPr>
          <p:cNvPr id="761" name="Rectangle 760">
            <a:extLst>
              <a:ext uri="{FF2B5EF4-FFF2-40B4-BE49-F238E27FC236}">
                <a16:creationId xmlns:a16="http://schemas.microsoft.com/office/drawing/2014/main" id="{6406D9C3-1E25-41C2-9897-9B37AE86E29C}"/>
              </a:ext>
            </a:extLst>
          </p:cNvPr>
          <p:cNvSpPr/>
          <p:nvPr/>
        </p:nvSpPr>
        <p:spPr>
          <a:xfrm>
            <a:off x="4709364" y="2942134"/>
            <a:ext cx="1800000" cy="1080000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62" name="Rectangle 761">
            <a:extLst>
              <a:ext uri="{FF2B5EF4-FFF2-40B4-BE49-F238E27FC236}">
                <a16:creationId xmlns:a16="http://schemas.microsoft.com/office/drawing/2014/main" id="{A0341F51-6B59-4B34-BA26-ABECFAF8D76D}"/>
              </a:ext>
            </a:extLst>
          </p:cNvPr>
          <p:cNvSpPr/>
          <p:nvPr/>
        </p:nvSpPr>
        <p:spPr>
          <a:xfrm>
            <a:off x="4709846" y="2586892"/>
            <a:ext cx="1800000" cy="360000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8" name="Oval 877">
            <a:extLst>
              <a:ext uri="{FF2B5EF4-FFF2-40B4-BE49-F238E27FC236}">
                <a16:creationId xmlns:a16="http://schemas.microsoft.com/office/drawing/2014/main" id="{633FE355-BB21-4C81-8BCA-B176F301ADE3}"/>
              </a:ext>
            </a:extLst>
          </p:cNvPr>
          <p:cNvSpPr/>
          <p:nvPr/>
        </p:nvSpPr>
        <p:spPr>
          <a:xfrm>
            <a:off x="4718309" y="258563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9" name="Oval 878">
            <a:extLst>
              <a:ext uri="{FF2B5EF4-FFF2-40B4-BE49-F238E27FC236}">
                <a16:creationId xmlns:a16="http://schemas.microsoft.com/office/drawing/2014/main" id="{5E7F21F6-B264-43C6-801E-33002398B606}"/>
              </a:ext>
            </a:extLst>
          </p:cNvPr>
          <p:cNvSpPr/>
          <p:nvPr/>
        </p:nvSpPr>
        <p:spPr>
          <a:xfrm>
            <a:off x="5088724" y="257684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0" name="Oval 879">
            <a:extLst>
              <a:ext uri="{FF2B5EF4-FFF2-40B4-BE49-F238E27FC236}">
                <a16:creationId xmlns:a16="http://schemas.microsoft.com/office/drawing/2014/main" id="{CEE29D34-E2A9-437B-9C76-9EF55AD4E38D}"/>
              </a:ext>
            </a:extLst>
          </p:cNvPr>
          <p:cNvSpPr/>
          <p:nvPr/>
        </p:nvSpPr>
        <p:spPr>
          <a:xfrm>
            <a:off x="5445722" y="257765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1" name="Oval 880">
            <a:extLst>
              <a:ext uri="{FF2B5EF4-FFF2-40B4-BE49-F238E27FC236}">
                <a16:creationId xmlns:a16="http://schemas.microsoft.com/office/drawing/2014/main" id="{7E673AB8-FC6A-433B-A145-ECDAD1E0E1E6}"/>
              </a:ext>
            </a:extLst>
          </p:cNvPr>
          <p:cNvSpPr/>
          <p:nvPr/>
        </p:nvSpPr>
        <p:spPr>
          <a:xfrm>
            <a:off x="5785316" y="257872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2" name="Oval 881">
            <a:extLst>
              <a:ext uri="{FF2B5EF4-FFF2-40B4-BE49-F238E27FC236}">
                <a16:creationId xmlns:a16="http://schemas.microsoft.com/office/drawing/2014/main" id="{225BDD34-9068-40FF-9357-9911328914BE}"/>
              </a:ext>
            </a:extLst>
          </p:cNvPr>
          <p:cNvSpPr/>
          <p:nvPr/>
        </p:nvSpPr>
        <p:spPr>
          <a:xfrm>
            <a:off x="6141457" y="257834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83" name="Group 882">
            <a:extLst>
              <a:ext uri="{FF2B5EF4-FFF2-40B4-BE49-F238E27FC236}">
                <a16:creationId xmlns:a16="http://schemas.microsoft.com/office/drawing/2014/main" id="{827C5B4A-0B25-419B-9EDB-5A794A42781B}"/>
              </a:ext>
            </a:extLst>
          </p:cNvPr>
          <p:cNvGrpSpPr/>
          <p:nvPr/>
        </p:nvGrpSpPr>
        <p:grpSpPr>
          <a:xfrm>
            <a:off x="4701927" y="2952076"/>
            <a:ext cx="1796426" cy="517751"/>
            <a:chOff x="986690" y="1873255"/>
            <a:chExt cx="1796426" cy="51775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38FB58C0-8EA6-4404-B5DB-1BAA68A5C62A}"/>
                </a:ext>
              </a:extLst>
            </p:cNvPr>
            <p:cNvSpPr/>
            <p:nvPr/>
          </p:nvSpPr>
          <p:spPr>
            <a:xfrm>
              <a:off x="1002990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1860E8CB-FB04-4877-AB9B-1573DE80AEEE}"/>
                </a:ext>
              </a:extLst>
            </p:cNvPr>
            <p:cNvSpPr/>
            <p:nvPr/>
          </p:nvSpPr>
          <p:spPr>
            <a:xfrm>
              <a:off x="1291072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ACF892B6-571E-41BF-8AD1-F931E54C8274}"/>
                </a:ext>
              </a:extLst>
            </p:cNvPr>
            <p:cNvSpPr/>
            <p:nvPr/>
          </p:nvSpPr>
          <p:spPr>
            <a:xfrm>
              <a:off x="1198447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F13FECC2-EF5F-4234-B4CD-E997786EEA8D}"/>
                </a:ext>
              </a:extLst>
            </p:cNvPr>
            <p:cNvSpPr/>
            <p:nvPr/>
          </p:nvSpPr>
          <p:spPr>
            <a:xfrm>
              <a:off x="1390785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ECC7D7E3-7C82-4800-8949-927D118021BA}"/>
                </a:ext>
              </a:extLst>
            </p:cNvPr>
            <p:cNvSpPr/>
            <p:nvPr/>
          </p:nvSpPr>
          <p:spPr>
            <a:xfrm>
              <a:off x="1102703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4164E498-0D9A-4524-9936-471B117ADC2D}"/>
                </a:ext>
              </a:extLst>
            </p:cNvPr>
            <p:cNvSpPr/>
            <p:nvPr/>
          </p:nvSpPr>
          <p:spPr>
            <a:xfrm>
              <a:off x="147947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924D5C26-BCF1-4BDF-B83A-BA2D09136BCB}"/>
                </a:ext>
              </a:extLst>
            </p:cNvPr>
            <p:cNvSpPr/>
            <p:nvPr/>
          </p:nvSpPr>
          <p:spPr>
            <a:xfrm>
              <a:off x="176755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5959BDFE-3682-4753-84CE-2E742FA736DC}"/>
                </a:ext>
              </a:extLst>
            </p:cNvPr>
            <p:cNvSpPr/>
            <p:nvPr/>
          </p:nvSpPr>
          <p:spPr>
            <a:xfrm>
              <a:off x="167492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6FD02166-FBB1-420C-86C5-F7E400CC466A}"/>
                </a:ext>
              </a:extLst>
            </p:cNvPr>
            <p:cNvSpPr/>
            <p:nvPr/>
          </p:nvSpPr>
          <p:spPr>
            <a:xfrm>
              <a:off x="186726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E2ED4A23-C3FD-40BA-BA45-11CBF5A5A931}"/>
                </a:ext>
              </a:extLst>
            </p:cNvPr>
            <p:cNvSpPr/>
            <p:nvPr/>
          </p:nvSpPr>
          <p:spPr>
            <a:xfrm>
              <a:off x="157918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C0648695-53CD-4585-8D59-B13F33D492CB}"/>
                </a:ext>
              </a:extLst>
            </p:cNvPr>
            <p:cNvSpPr/>
            <p:nvPr/>
          </p:nvSpPr>
          <p:spPr>
            <a:xfrm>
              <a:off x="196895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9499EA49-2C3E-442E-B07B-2BBA175DA50E}"/>
                </a:ext>
              </a:extLst>
            </p:cNvPr>
            <p:cNvSpPr/>
            <p:nvPr/>
          </p:nvSpPr>
          <p:spPr>
            <a:xfrm>
              <a:off x="225703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0E4547C1-694B-44C0-A7D9-52A7EECFB214}"/>
                </a:ext>
              </a:extLst>
            </p:cNvPr>
            <p:cNvSpPr/>
            <p:nvPr/>
          </p:nvSpPr>
          <p:spPr>
            <a:xfrm>
              <a:off x="216440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BE92FA5E-04CB-4688-8398-CBA56F172DB7}"/>
                </a:ext>
              </a:extLst>
            </p:cNvPr>
            <p:cNvSpPr/>
            <p:nvPr/>
          </p:nvSpPr>
          <p:spPr>
            <a:xfrm>
              <a:off x="235674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046DE50E-C971-4306-9E79-3931E9129F0E}"/>
                </a:ext>
              </a:extLst>
            </p:cNvPr>
            <p:cNvSpPr/>
            <p:nvPr/>
          </p:nvSpPr>
          <p:spPr>
            <a:xfrm>
              <a:off x="206866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5575CB62-6107-4C83-8F52-E98545E12172}"/>
                </a:ext>
              </a:extLst>
            </p:cNvPr>
            <p:cNvSpPr/>
            <p:nvPr/>
          </p:nvSpPr>
          <p:spPr>
            <a:xfrm>
              <a:off x="2440126" y="187592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150B8D93-6C3E-49DC-9249-FA00EC2687EC}"/>
                </a:ext>
              </a:extLst>
            </p:cNvPr>
            <p:cNvSpPr/>
            <p:nvPr/>
          </p:nvSpPr>
          <p:spPr>
            <a:xfrm>
              <a:off x="2711116" y="187423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F3D9B992-258E-4C16-8D3D-0C4BC85A94C7}"/>
                </a:ext>
              </a:extLst>
            </p:cNvPr>
            <p:cNvSpPr/>
            <p:nvPr/>
          </p:nvSpPr>
          <p:spPr>
            <a:xfrm>
              <a:off x="2635583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2" name="Oval 901">
              <a:extLst>
                <a:ext uri="{FF2B5EF4-FFF2-40B4-BE49-F238E27FC236}">
                  <a16:creationId xmlns:a16="http://schemas.microsoft.com/office/drawing/2014/main" id="{C01B0FC0-5AB0-4464-8F4B-AFBAF623DC48}"/>
                </a:ext>
              </a:extLst>
            </p:cNvPr>
            <p:cNvSpPr/>
            <p:nvPr/>
          </p:nvSpPr>
          <p:spPr>
            <a:xfrm>
              <a:off x="2539839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1E950DC5-E52D-4836-A696-9E8D98B2231E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814D0195-155E-4A07-86EA-487277412A08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EF940875-7730-4878-88D1-1EDE7C65682E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ECCF99D8-3579-4E3B-9FFA-5478B17439A0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C440D5EF-3C25-4E5B-8D44-41C954F2B962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E742F69C-D2EA-41BD-8A7E-C84A61F785EF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A60F1A77-3206-43B8-9CA1-EE7B0B8AF424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148168E9-7CF3-4A04-BCDA-5461B8815488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BEFBB24F-ECEB-4B97-AEC2-9343DD36894D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F1534EAF-4E72-4796-83E3-D63332221CE7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592F6DAC-8E8E-4ADA-8E95-3F8E2D59CDF3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4" name="Oval 913">
              <a:extLst>
                <a:ext uri="{FF2B5EF4-FFF2-40B4-BE49-F238E27FC236}">
                  <a16:creationId xmlns:a16="http://schemas.microsoft.com/office/drawing/2014/main" id="{FEBE2AAB-8F88-4DC1-8235-9EFDDB5CC7C1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4FC8785A-C5C0-4720-B4A3-D2AA19350DEE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EFF56993-1636-4B15-8A4E-E467598E45E7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D4E900A1-03F2-4B7D-9863-F29D01CF9924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8" name="Oval 917">
              <a:extLst>
                <a:ext uri="{FF2B5EF4-FFF2-40B4-BE49-F238E27FC236}">
                  <a16:creationId xmlns:a16="http://schemas.microsoft.com/office/drawing/2014/main" id="{366D1495-91BB-482F-B839-568AC596C841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AB7A4515-1D67-4476-A507-983CC8A4AB18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A6F5093E-F2AE-4890-AB93-CC70CB617E29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1" name="Oval 920">
              <a:extLst>
                <a:ext uri="{FF2B5EF4-FFF2-40B4-BE49-F238E27FC236}">
                  <a16:creationId xmlns:a16="http://schemas.microsoft.com/office/drawing/2014/main" id="{1E3C1890-C2AE-4869-A2BB-4AAF29F8ED62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2" name="Oval 921">
              <a:extLst>
                <a:ext uri="{FF2B5EF4-FFF2-40B4-BE49-F238E27FC236}">
                  <a16:creationId xmlns:a16="http://schemas.microsoft.com/office/drawing/2014/main" id="{6CE0783B-8D9C-4991-824F-9028C947B6CE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82C910F6-ED00-4ABA-9A78-1889B8AD93B1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FE6ED55C-81D6-440F-BFBB-C808C645AB0B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487D94A4-1FEF-4C9C-80CE-08F0DE8EF95A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FB9773D8-9787-4474-8841-C6B68DB5BD27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C59170DF-4CDC-4639-82FB-AEE61B54C474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C26C6D58-FA3E-4A0A-93DB-92B428BB8150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E7C8F93A-9833-4E52-AD18-EAA67C1DB734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F3249457-483A-42E6-836E-DE9DDBD67F38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325F1C16-C0B6-4577-BE9F-69F1D1B82BD8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E69DC91F-2187-4C49-8175-369887BC3FFD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9175420E-5464-4EF1-8550-99F4F38841E9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943D8796-C9FA-4748-AA57-17C263029ACA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11F5DC86-1EE9-4EB9-8F1A-1EA7A3235D7A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6" name="Oval 935">
              <a:extLst>
                <a:ext uri="{FF2B5EF4-FFF2-40B4-BE49-F238E27FC236}">
                  <a16:creationId xmlns:a16="http://schemas.microsoft.com/office/drawing/2014/main" id="{600CA43F-C720-4917-91C5-24CA5816E0D9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432EF2A4-1A57-4E45-BF37-C2ABAC5CF05F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312427C4-3C5D-469B-BDE4-9BFEEE9B4F39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60026271-41FF-4B04-B5A8-D72C24B14BE6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58D37825-845E-42A0-A04A-460DB524B669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EDB38673-E2C6-4E84-83B3-0F3B19497EEF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66DD5763-FBC0-48CD-83C0-57CD189F9A25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E15331E8-30C3-49E4-98D6-F698F1CCAEC9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4" name="Oval 943">
              <a:extLst>
                <a:ext uri="{FF2B5EF4-FFF2-40B4-BE49-F238E27FC236}">
                  <a16:creationId xmlns:a16="http://schemas.microsoft.com/office/drawing/2014/main" id="{4BC2C1D7-55FA-49AA-BA96-AA53943C9B76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5" name="Oval 944">
              <a:extLst>
                <a:ext uri="{FF2B5EF4-FFF2-40B4-BE49-F238E27FC236}">
                  <a16:creationId xmlns:a16="http://schemas.microsoft.com/office/drawing/2014/main" id="{FC86C6F6-731B-433F-9E15-CE1259C03BDA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C513AAAD-8501-466D-AD91-7F550AA4F749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D3F99E69-30D8-4A9A-8FF2-95F9BA031F7D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29B4C15A-7E16-4C19-913D-832EF56B1D7D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F6312286-BFE2-411B-9150-D734ADF72FD7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847C12D2-D9B0-49AB-82EA-63CDFA25782F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FD712494-FAC4-4C2B-B2C9-F34D27A0FED8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93FA7695-488D-43C9-8737-7E8E55FAD0AF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3" name="Oval 952">
              <a:extLst>
                <a:ext uri="{FF2B5EF4-FFF2-40B4-BE49-F238E27FC236}">
                  <a16:creationId xmlns:a16="http://schemas.microsoft.com/office/drawing/2014/main" id="{BF387D47-5469-41BA-97B0-FA25A786C00A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4" name="Oval 953">
              <a:extLst>
                <a:ext uri="{FF2B5EF4-FFF2-40B4-BE49-F238E27FC236}">
                  <a16:creationId xmlns:a16="http://schemas.microsoft.com/office/drawing/2014/main" id="{D55E44CE-9BD0-4E8F-AF02-68C0447F5329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5DF47CC1-1091-4A97-A73D-AFBA8B494105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07A90040-1624-4869-914F-F746D30CDB34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6EF1982B-B77C-4FC9-B55E-7B49BBB7A3B7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F31A2A9B-1273-4102-B5AA-D03ACAC144CA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C55B798E-8DB6-41EE-85AC-6B7E4BE26B73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8F6C20F5-04CC-493C-975B-D819AF52E7DE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1" name="Oval 960">
              <a:extLst>
                <a:ext uri="{FF2B5EF4-FFF2-40B4-BE49-F238E27FC236}">
                  <a16:creationId xmlns:a16="http://schemas.microsoft.com/office/drawing/2014/main" id="{0258798F-BF0E-4C3D-860A-F25E1ABF580F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C40A7662-6767-4DCB-AFEB-E4C59AA4AC72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7B095330-FFC8-4D18-8CCD-B721C67606EB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013C18D0-C90E-4C23-904B-D953442B7A57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D2AE7F67-F4B0-4AF2-A093-CD1776981BB0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6" name="Oval 965">
              <a:extLst>
                <a:ext uri="{FF2B5EF4-FFF2-40B4-BE49-F238E27FC236}">
                  <a16:creationId xmlns:a16="http://schemas.microsoft.com/office/drawing/2014/main" id="{CCFCB294-28A4-4AC8-B604-F4F6A6CD2A28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F01CA513-1A44-42A6-A6F0-A3B89ED8C62B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8" name="Oval 967">
              <a:extLst>
                <a:ext uri="{FF2B5EF4-FFF2-40B4-BE49-F238E27FC236}">
                  <a16:creationId xmlns:a16="http://schemas.microsoft.com/office/drawing/2014/main" id="{9DCC0704-58CD-4D48-9DC3-FF4A9BF74C5A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61810D33-079E-4DC7-86A9-C71F243983E2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0" name="Oval 969">
              <a:extLst>
                <a:ext uri="{FF2B5EF4-FFF2-40B4-BE49-F238E27FC236}">
                  <a16:creationId xmlns:a16="http://schemas.microsoft.com/office/drawing/2014/main" id="{A8B0ED7A-798B-44FD-9CC7-1ED80230B397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6D071A4B-3F39-4B78-9769-75919438706F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B103B766-74C4-41A0-8FF8-59EAA8FBF09B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3" name="Oval 972">
              <a:extLst>
                <a:ext uri="{FF2B5EF4-FFF2-40B4-BE49-F238E27FC236}">
                  <a16:creationId xmlns:a16="http://schemas.microsoft.com/office/drawing/2014/main" id="{D631C432-E9B8-44F1-8544-1181FBB0AD9C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4" name="Oval 973">
              <a:extLst>
                <a:ext uri="{FF2B5EF4-FFF2-40B4-BE49-F238E27FC236}">
                  <a16:creationId xmlns:a16="http://schemas.microsoft.com/office/drawing/2014/main" id="{6086DE37-AF2A-4462-8181-64340E7A7E45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551E6A0B-F3E2-4456-A34D-04DA0FEDBA99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9F2EE58C-2276-4EDD-A594-4563E308A75E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D37E1D0F-D538-436D-AE68-D1DA191A2FB5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8752CA7A-3E67-4634-AB79-604F722C94CE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D86F701F-A76D-449D-B9AC-1C3ABF0A66A3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32CEE5BF-0079-4518-A27E-D33E38A8AB30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8E84AB85-CD5C-42B6-B820-54EE0785C536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2" name="Oval 981">
              <a:extLst>
                <a:ext uri="{FF2B5EF4-FFF2-40B4-BE49-F238E27FC236}">
                  <a16:creationId xmlns:a16="http://schemas.microsoft.com/office/drawing/2014/main" id="{1AA41437-371C-4AA6-87CF-C5B1F9CAE1A0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74857EB0-ECAD-4C86-A46C-4823B4D174E9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4" name="Oval 983">
              <a:extLst>
                <a:ext uri="{FF2B5EF4-FFF2-40B4-BE49-F238E27FC236}">
                  <a16:creationId xmlns:a16="http://schemas.microsoft.com/office/drawing/2014/main" id="{386AD378-DA28-497D-98AE-2ABEB00B0A59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8EAB9E7D-8C41-433F-B2A1-60A391DADB29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1109FE52-55B6-4780-B5DB-6E1A27A3C9DC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7" name="Oval 986">
              <a:extLst>
                <a:ext uri="{FF2B5EF4-FFF2-40B4-BE49-F238E27FC236}">
                  <a16:creationId xmlns:a16="http://schemas.microsoft.com/office/drawing/2014/main" id="{3A0DA015-E43C-4640-A18B-AA62774638E2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8" name="Oval 987">
              <a:extLst>
                <a:ext uri="{FF2B5EF4-FFF2-40B4-BE49-F238E27FC236}">
                  <a16:creationId xmlns:a16="http://schemas.microsoft.com/office/drawing/2014/main" id="{B81F46B1-7547-49E5-9B77-4875F1E86907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E052BD1D-4C84-4FA7-A576-AF669BDDD481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8CF02E20-836D-4AE4-B4DC-3C471737182D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EB3CACB7-8427-441E-9421-C7A591B62AE8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6F7C15E2-A804-4012-9D64-B6AF6A4B491D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44638BF9-AAE2-4840-B44B-7D36F680E665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92358590-920F-4375-9C5C-C4099488C144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5" name="Oval 994">
              <a:extLst>
                <a:ext uri="{FF2B5EF4-FFF2-40B4-BE49-F238E27FC236}">
                  <a16:creationId xmlns:a16="http://schemas.microsoft.com/office/drawing/2014/main" id="{E1A2BD04-BDFB-4548-B8A9-2767690AA2A0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6" name="Oval 995">
              <a:extLst>
                <a:ext uri="{FF2B5EF4-FFF2-40B4-BE49-F238E27FC236}">
                  <a16:creationId xmlns:a16="http://schemas.microsoft.com/office/drawing/2014/main" id="{47C3A22E-8032-4A96-9FCB-DE403B8CED61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C7963690-678B-48B7-B5CC-864A3E2EE675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2105A4AE-C934-4920-B2B2-486DF91691C1}"/>
              </a:ext>
            </a:extLst>
          </p:cNvPr>
          <p:cNvGrpSpPr/>
          <p:nvPr/>
        </p:nvGrpSpPr>
        <p:grpSpPr>
          <a:xfrm>
            <a:off x="4695378" y="3479682"/>
            <a:ext cx="1796426" cy="517751"/>
            <a:chOff x="986690" y="1873255"/>
            <a:chExt cx="1796426" cy="51775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E7C9FE51-416B-4CE5-BB9F-24CFE2D1047D}"/>
                </a:ext>
              </a:extLst>
            </p:cNvPr>
            <p:cNvSpPr/>
            <p:nvPr/>
          </p:nvSpPr>
          <p:spPr>
            <a:xfrm>
              <a:off x="1002990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0" name="Oval 999">
              <a:extLst>
                <a:ext uri="{FF2B5EF4-FFF2-40B4-BE49-F238E27FC236}">
                  <a16:creationId xmlns:a16="http://schemas.microsoft.com/office/drawing/2014/main" id="{7BE522BC-20B9-481A-AEF3-2DC378C63D86}"/>
                </a:ext>
              </a:extLst>
            </p:cNvPr>
            <p:cNvSpPr/>
            <p:nvPr/>
          </p:nvSpPr>
          <p:spPr>
            <a:xfrm>
              <a:off x="1291072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F56086D6-9B92-4AC0-BBCF-68E51EDB7A79}"/>
                </a:ext>
              </a:extLst>
            </p:cNvPr>
            <p:cNvSpPr/>
            <p:nvPr/>
          </p:nvSpPr>
          <p:spPr>
            <a:xfrm>
              <a:off x="1198447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3A525167-CD50-4AA9-AEC6-D49EBAE70B05}"/>
                </a:ext>
              </a:extLst>
            </p:cNvPr>
            <p:cNvSpPr/>
            <p:nvPr/>
          </p:nvSpPr>
          <p:spPr>
            <a:xfrm>
              <a:off x="1390785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0663FB5F-8D2E-4D66-9E57-57A97357AFA5}"/>
                </a:ext>
              </a:extLst>
            </p:cNvPr>
            <p:cNvSpPr/>
            <p:nvPr/>
          </p:nvSpPr>
          <p:spPr>
            <a:xfrm>
              <a:off x="1102703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2FD0878B-2CAC-4745-8DF0-DDA3D795FB16}"/>
                </a:ext>
              </a:extLst>
            </p:cNvPr>
            <p:cNvSpPr/>
            <p:nvPr/>
          </p:nvSpPr>
          <p:spPr>
            <a:xfrm>
              <a:off x="147947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04EAB9C1-2B6B-432A-9C90-0CD444B8DF72}"/>
                </a:ext>
              </a:extLst>
            </p:cNvPr>
            <p:cNvSpPr/>
            <p:nvPr/>
          </p:nvSpPr>
          <p:spPr>
            <a:xfrm>
              <a:off x="176755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5195E913-F992-440A-B2BE-7BEF4F38889A}"/>
                </a:ext>
              </a:extLst>
            </p:cNvPr>
            <p:cNvSpPr/>
            <p:nvPr/>
          </p:nvSpPr>
          <p:spPr>
            <a:xfrm>
              <a:off x="167492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D5A75EED-156D-4F3F-A713-39F57E933E8C}"/>
                </a:ext>
              </a:extLst>
            </p:cNvPr>
            <p:cNvSpPr/>
            <p:nvPr/>
          </p:nvSpPr>
          <p:spPr>
            <a:xfrm>
              <a:off x="186726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3D37C724-1835-430F-90C3-D92001C60D85}"/>
                </a:ext>
              </a:extLst>
            </p:cNvPr>
            <p:cNvSpPr/>
            <p:nvPr/>
          </p:nvSpPr>
          <p:spPr>
            <a:xfrm>
              <a:off x="157918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A91546C2-DFBC-4D64-A2F9-FEB4267D54EC}"/>
                </a:ext>
              </a:extLst>
            </p:cNvPr>
            <p:cNvSpPr/>
            <p:nvPr/>
          </p:nvSpPr>
          <p:spPr>
            <a:xfrm>
              <a:off x="196895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C2D77EE1-25D0-4C4F-A269-CAC15E7A33CF}"/>
                </a:ext>
              </a:extLst>
            </p:cNvPr>
            <p:cNvSpPr/>
            <p:nvPr/>
          </p:nvSpPr>
          <p:spPr>
            <a:xfrm>
              <a:off x="225703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F02F0665-1D31-48EF-99FE-87CCC4F74F34}"/>
                </a:ext>
              </a:extLst>
            </p:cNvPr>
            <p:cNvSpPr/>
            <p:nvPr/>
          </p:nvSpPr>
          <p:spPr>
            <a:xfrm>
              <a:off x="216440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1D089EEF-48FF-43F4-A159-2448EEBEE12A}"/>
                </a:ext>
              </a:extLst>
            </p:cNvPr>
            <p:cNvSpPr/>
            <p:nvPr/>
          </p:nvSpPr>
          <p:spPr>
            <a:xfrm>
              <a:off x="235674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00C2894F-D7E2-4A43-AD9A-B951808EB6CF}"/>
                </a:ext>
              </a:extLst>
            </p:cNvPr>
            <p:cNvSpPr/>
            <p:nvPr/>
          </p:nvSpPr>
          <p:spPr>
            <a:xfrm>
              <a:off x="206866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6B4C89DA-05D1-46DB-9E39-B8179362EE23}"/>
                </a:ext>
              </a:extLst>
            </p:cNvPr>
            <p:cNvSpPr/>
            <p:nvPr/>
          </p:nvSpPr>
          <p:spPr>
            <a:xfrm>
              <a:off x="2440126" y="187592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AA5D9306-0DFD-4DA4-AAC5-1ABC67FECB1E}"/>
                </a:ext>
              </a:extLst>
            </p:cNvPr>
            <p:cNvSpPr/>
            <p:nvPr/>
          </p:nvSpPr>
          <p:spPr>
            <a:xfrm>
              <a:off x="2711116" y="187423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E43CE08C-A31E-4332-B860-0F4C36574719}"/>
                </a:ext>
              </a:extLst>
            </p:cNvPr>
            <p:cNvSpPr/>
            <p:nvPr/>
          </p:nvSpPr>
          <p:spPr>
            <a:xfrm>
              <a:off x="2635583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F153DCE3-6C92-425A-A5C6-D20E7443B4E7}"/>
                </a:ext>
              </a:extLst>
            </p:cNvPr>
            <p:cNvSpPr/>
            <p:nvPr/>
          </p:nvSpPr>
          <p:spPr>
            <a:xfrm>
              <a:off x="2539839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26593EB0-92D0-475C-9ADE-CA348D73865E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F7C7834E-4648-4C44-8B5C-05B1F137DD6B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9C016956-8835-44C3-A3F8-306DCE855B7C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D6D4FB2F-2AE6-4CF6-BDD5-6D109793C2CF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A688F78C-EE99-4258-A3D6-E90ABC677A70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4A82D94E-4FC8-4A1A-A6CE-A25649760B89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DD645C1B-8EC5-44CA-B90B-454157AF243C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4ECC1649-B981-4872-AB2C-BAE1710E77F7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BF7CA759-5960-4742-B7B8-404EE696DB8C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1C54573B-E847-46C1-9835-4E50135B6478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2BD1F378-ACC4-41B1-8BDF-00783AE21276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7B8EE69E-1794-467C-8A31-50A8A72DDBAE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081B6B2A-ED68-4554-8DDE-2A5E87273A49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8847AE66-02ED-46DC-B7C9-486AAA5C4D0B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2561682F-1ABC-4AE2-B125-360E93A1B465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6F70FBA8-89F2-49B5-86BD-225B322FB7F3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ED846E3F-C473-4951-89EC-AC2E6F230DF6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5DE7249D-8492-4A29-AC32-B3FD7BA3096F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0A6663BA-DE79-49BD-B44B-DA010997CA21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5B64C449-33F7-4A4E-8E2B-3DD7D6CC103C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C119EE01-45F3-481B-ABCB-0DDFA8CD8D78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18A1FADD-DF9C-47A7-B18E-92D06AB92548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C9F5BE06-9768-4824-8804-841A97D9CDED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1C6CADAD-A64D-41E3-B1D4-7448AC5493A5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B6C02FBB-28EA-48D6-8B44-912E364FC7FF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3D416DCE-6488-495D-8B05-CA2755A5735B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0C08734A-C3ED-4070-8672-06A7F90B9235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EF56EFAE-8485-4220-BD43-F17EDE93B6A7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F554937D-1552-462D-A5CD-675CA8BB3972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D637E5A9-2968-4102-B835-7E35017DD8E6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68D87CDD-DF5A-494D-B6AB-513E8E93394D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6855D9BB-3207-4A9A-AFAC-4A5B8A6D953A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A32B0ACF-2DE9-48DD-9252-C6B9CD1E700C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C456FBEA-CEB3-4D77-A537-D62743CAB51B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1E9B4690-4ED6-4098-A02F-EEB4E19762ED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6C3D6809-E057-4B3A-969F-E580223FB142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A8BB8C27-A3D9-4CA4-9E1A-0FF030FC245B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8C9E46A7-FB52-45E5-955C-384B7C247528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FA64F99E-7C8B-45A7-AA96-65E298173F00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05141D23-7CF1-4949-BEA4-D88A1EADA547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FE18C037-2CF3-4926-AAF5-781BD25C54CC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9DFF8C84-B022-4015-81DE-496A944DF661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DFE58D36-1D3B-4721-A294-C3DB93EF79B6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3E5B5941-4FA8-4494-9459-CE2F5B7D8717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7318C013-4410-4D4D-99CB-205C3D18821F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79944793-04B8-4154-9950-0195B7927A63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9FD96D6C-16DC-4E50-835F-07C05536BF6B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55F507AE-A74C-4F9A-B810-60E73BBF451F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4A817A38-B94C-493C-8810-990AC55B3CC0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311F2CC3-4159-4F6E-9A83-C8F67E179766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F26D5084-7578-4D02-A962-95964F3193E3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AE9F3A1E-E073-4242-8EFC-588BF0808405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FBF5B59F-4029-4607-8F6B-4EC87EA82CFD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B9074695-8170-44EA-8502-484069AA457E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9B286F99-5470-4157-A20C-74F036DEEE1B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11D82F9C-DBFD-4BDF-9761-5E7A03CD4A0D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3CFA239A-DAC7-438E-83A6-7740CD0B6EF4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B9385F48-2A60-4124-8E03-7299D08E3CAF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68416645-809F-4C62-8CD1-88F6A4D160D0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B7201E39-82A0-4624-B531-5802A88CBED4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1293E57A-8711-4FA9-8D93-7A579D389511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055F6556-1266-49BF-B823-2F6EC99F8936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7218837C-FEB1-48A3-A005-733EBC67769B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85663055-3D08-4B52-A4E2-F6A1A9C7C016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FB9F9923-5A1C-46AF-8065-FAE2F77EBE74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66B761E4-34AB-4370-851F-741DCB19AFBB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3F054116-0D78-46DC-890B-8759B09720C9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B82BC92F-6375-485D-935D-97D01CD5382B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52C606A2-0C97-4D7D-9470-8F594431DF79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B81238CA-5A3B-462B-B72A-789C9AFB8F3B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01CEF475-A2F0-4A94-A7BB-3C0E50AB6BFA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63BC090F-E513-43AC-822F-D0BF52050939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59B1BBC1-BDFA-428A-82C4-13575A82D227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E6AF5341-779D-4AA1-A378-FC7B68334FB6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B2A7A18E-2C7E-4A9A-9AD1-525F635F70FD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E55EA8AF-686A-4530-B830-1DA5211CBFCC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9357C8C1-2E69-46BE-82CC-7E3EA982BC5C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B029DD47-5907-4B0A-A31F-E253C54A3CBC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23EC9DF5-5DC3-4547-BF13-F0F59A6572D7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7ABCFE85-804D-4264-A9B8-A731208AC7CA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897A5AD5-64E6-4D17-AEB2-9E58A904B22F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019F420B-9C7E-48E5-BE7F-15AFF2FDF837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4AA40E40-02EA-4AD3-9B24-B463F6D8C2B2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08C65572-F4B4-4990-A70D-A20E5B99F4DB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E22471EA-D0A6-479B-A885-0C1F1C4D8CE5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40494A08-F1A5-47A0-8776-A97A29C4FBA9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DBEE5B6B-270B-474D-B102-1E6CD2D06A8B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A66A8CA8-53AD-4999-AC72-571E3955D27C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BF12BBC7-5859-404D-9B10-BC899CFE07A9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7" name="Oval 1106">
              <a:extLst>
                <a:ext uri="{FF2B5EF4-FFF2-40B4-BE49-F238E27FC236}">
                  <a16:creationId xmlns:a16="http://schemas.microsoft.com/office/drawing/2014/main" id="{3ACC53E1-75C2-4567-9923-70AD5BEACCCE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8" name="Oval 1107">
              <a:extLst>
                <a:ext uri="{FF2B5EF4-FFF2-40B4-BE49-F238E27FC236}">
                  <a16:creationId xmlns:a16="http://schemas.microsoft.com/office/drawing/2014/main" id="{A129E3A9-6EB6-4309-9C0B-67872D85928D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6D084D16-8B3E-4E2B-AB22-8BBB2075AE36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B134ADF1-8AFE-4B7D-A96F-5EDA72AD6C72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EFFC597A-B0A5-4807-9A3E-7437082B2168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9BC39C34-1A9B-435B-9BDF-4AD13EBF2AF7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13" name="Oval 1112">
            <a:extLst>
              <a:ext uri="{FF2B5EF4-FFF2-40B4-BE49-F238E27FC236}">
                <a16:creationId xmlns:a16="http://schemas.microsoft.com/office/drawing/2014/main" id="{30B3882C-642A-4585-9B8B-7C8D1A79EFEB}"/>
              </a:ext>
            </a:extLst>
          </p:cNvPr>
          <p:cNvSpPr/>
          <p:nvPr/>
        </p:nvSpPr>
        <p:spPr>
          <a:xfrm>
            <a:off x="5634011" y="300649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14" name="Oval 1113">
            <a:extLst>
              <a:ext uri="{FF2B5EF4-FFF2-40B4-BE49-F238E27FC236}">
                <a16:creationId xmlns:a16="http://schemas.microsoft.com/office/drawing/2014/main" id="{BDEDE16E-EFC3-409F-84CB-C58427CD0070}"/>
              </a:ext>
            </a:extLst>
          </p:cNvPr>
          <p:cNvSpPr/>
          <p:nvPr/>
        </p:nvSpPr>
        <p:spPr>
          <a:xfrm>
            <a:off x="5367836" y="347512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D3F23334-2E65-4966-9B31-E1D99ECF3859}"/>
              </a:ext>
            </a:extLst>
          </p:cNvPr>
          <p:cNvSpPr/>
          <p:nvPr/>
        </p:nvSpPr>
        <p:spPr>
          <a:xfrm>
            <a:off x="6041744" y="349346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EA7AB75C-66FA-4B44-90DD-7E0D7A7DC3E3}"/>
              </a:ext>
            </a:extLst>
          </p:cNvPr>
          <p:cNvSpPr/>
          <p:nvPr/>
        </p:nvSpPr>
        <p:spPr>
          <a:xfrm>
            <a:off x="4884330" y="309610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FF1E9DED-D16D-4407-8715-8A02CECB1A08}"/>
              </a:ext>
            </a:extLst>
          </p:cNvPr>
          <p:cNvSpPr/>
          <p:nvPr/>
        </p:nvSpPr>
        <p:spPr>
          <a:xfrm>
            <a:off x="4732925" y="364440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18" name="Rectangle 1117">
            <a:extLst>
              <a:ext uri="{FF2B5EF4-FFF2-40B4-BE49-F238E27FC236}">
                <a16:creationId xmlns:a16="http://schemas.microsoft.com/office/drawing/2014/main" id="{78441684-E574-4212-B1A3-B59822F40C13}"/>
              </a:ext>
            </a:extLst>
          </p:cNvPr>
          <p:cNvSpPr/>
          <p:nvPr/>
        </p:nvSpPr>
        <p:spPr>
          <a:xfrm>
            <a:off x="4642524" y="1488419"/>
            <a:ext cx="2091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Layer 1 : Armoured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1 : Gone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2 : No Move</a:t>
            </a:r>
          </a:p>
        </p:txBody>
      </p:sp>
      <p:sp>
        <p:nvSpPr>
          <p:cNvPr id="1119" name="Rectangle 1118">
            <a:extLst>
              <a:ext uri="{FF2B5EF4-FFF2-40B4-BE49-F238E27FC236}">
                <a16:creationId xmlns:a16="http://schemas.microsoft.com/office/drawing/2014/main" id="{134DBA6D-027F-483A-881F-0F1A22765B0F}"/>
              </a:ext>
            </a:extLst>
          </p:cNvPr>
          <p:cNvSpPr/>
          <p:nvPr/>
        </p:nvSpPr>
        <p:spPr>
          <a:xfrm>
            <a:off x="2632977" y="2937856"/>
            <a:ext cx="1800000" cy="1080000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20" name="Rectangle 1119">
            <a:extLst>
              <a:ext uri="{FF2B5EF4-FFF2-40B4-BE49-F238E27FC236}">
                <a16:creationId xmlns:a16="http://schemas.microsoft.com/office/drawing/2014/main" id="{EE86F9BA-1CAF-46F7-9EEF-676CE7C99C63}"/>
              </a:ext>
            </a:extLst>
          </p:cNvPr>
          <p:cNvSpPr/>
          <p:nvPr/>
        </p:nvSpPr>
        <p:spPr>
          <a:xfrm>
            <a:off x="2633459" y="2486564"/>
            <a:ext cx="1800000" cy="455112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1202F6C8-7805-468C-B456-86F866CDDEF2}"/>
              </a:ext>
            </a:extLst>
          </p:cNvPr>
          <p:cNvGrpSpPr/>
          <p:nvPr/>
        </p:nvGrpSpPr>
        <p:grpSpPr>
          <a:xfrm>
            <a:off x="2637033" y="2501675"/>
            <a:ext cx="1796021" cy="423848"/>
            <a:chOff x="986690" y="1967158"/>
            <a:chExt cx="1796021" cy="4238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7B3B8ABC-E417-410B-8C25-F76CD77806CA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C45C343C-A49E-4A67-A34C-2CA78159087D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AFD41BB8-2DD5-4FC8-A920-451DA1283FFB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18A666A9-A19D-4619-BEF1-DF404FE0D71C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D7ED3D66-00CA-467E-BEBB-C4732189A392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4E49FD3C-A671-4BCF-BFCC-3092558158C1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83A620D2-CB49-4AD3-97F9-154FE99F0D82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C4BCE7F0-DE12-45B5-9F9F-A963432A56D7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7F454509-5892-4B0E-BECF-6D0DA35A7D21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3712E761-2FE0-43FF-B441-BBC45F4D40A5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6607B951-2C73-49D0-BD6C-D396EC3F68B8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982F031F-FA75-4632-BEB8-01F9C0FC649A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2BF9E542-EE65-49B2-A81E-121F1EB03396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254FD095-1ED0-4C01-80D6-5618CAA22087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44088262-19F1-4A5A-9724-ADA9F7EEE886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DB96CDAC-B77C-48DE-BA0F-D7B380736A57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A844A595-4D95-4EEB-9B06-2AF087E9D921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80434A7B-5A11-42F6-AA80-74E398B01602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2042C8FD-9B4D-4100-9E62-B67E28479BD4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B75E291A-BAC4-4B22-93EA-80ECBB880DF1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2E403100-0DD5-471C-A0F9-76EE33866265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A545C45F-8F43-41E8-8B62-87E024F3A0ED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3D9463A0-672C-4BDD-AA97-04DC744603FE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54894252-4220-43B4-95A4-0534F16EDAAC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733B6800-E4A7-4AC8-8264-CECC1FB06916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0CE40F15-18DA-409F-9649-49D676D61FC5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1E3357C9-FCAB-45E2-ACC2-F881403C07B8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8DBE819E-6D02-403B-9E23-9E9AF88DB6EE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90E10E70-C7B7-4EAA-B77D-45B45557CE72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7B8CA7BB-2FFF-45BB-9ACB-BC8D53C8EAC4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B5B97AB3-F5A1-49A7-B3EE-D263AD42AB9F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57F81146-3BF7-412F-9581-48DF26342A8F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7DDFB586-7B68-4269-8E3F-EA9D298962EA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5D95D98B-EE99-4C59-9F75-360471FE1198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E46F5B3F-6494-45C6-910D-745088182DF3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B3D951BA-6E46-4F0C-B7D3-F16C8AB3D2CE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35D19E8F-56C2-472C-84B3-5890EA660BC2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5637B898-C05D-4BAC-9C94-6C25A3E411C0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19FBD8C9-9ED1-46EC-BE11-98D731F13135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0E32B48E-C83E-49B6-BD8C-A2FFF3DF720D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71500F42-D46E-4630-A8BF-F6F465ED349E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78273B4D-2E00-4574-8DF4-E2E95230E686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4CC38D29-2CD3-44DB-BFBD-BCDD40DB0A02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BB9FB2FA-B0F0-4042-AB06-7D653AF817B1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A65FFBAC-93FF-4E25-AD64-A52EEEA42090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4B3810C5-FD5C-4A31-B9F2-AFCAD9E622D2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2D1779AB-AE60-4023-BD73-8F153DA1FE8B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E05B6CDD-DA09-4557-80B8-A9A1D636A00B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E2DB13AF-ABE0-4A28-93D8-94896205811E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62440F94-631D-4660-8F0D-0783EAA61C73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FA3B017F-5170-4C8A-8743-B9B960AE34DE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B2F3F6E5-8F66-4E17-BC7B-6E8DED66A0C6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67303ED7-1DA2-483A-964E-CA652069A5A6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18860DE6-9C9D-44EE-936A-9F96F1E68B19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EDA02AB3-77D1-4EF8-B9B8-8D8D4E950204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40961F71-2C4B-4E6D-8521-D13ED83BE450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FBADCAAB-D805-4941-8B3B-F3E2B66DCC7D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91A5E990-A38B-4C34-A298-C524511A6051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5D45052E-FFBE-486F-8291-52250F13906B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C8D1794B-3C28-4BD3-91E6-7740508576E9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77D2FD5D-B544-468B-8EFE-2C472181C000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15A57456-7DFA-4785-811D-88BE41DAD43B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77660C8D-2338-46EE-8273-A77E5383D15B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8B5F6303-4BC0-48ED-9091-89021F368F2D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BA658B74-D486-4447-9481-FF0E6B381E23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6" name="Oval 1205">
              <a:extLst>
                <a:ext uri="{FF2B5EF4-FFF2-40B4-BE49-F238E27FC236}">
                  <a16:creationId xmlns:a16="http://schemas.microsoft.com/office/drawing/2014/main" id="{9A285347-C95F-4AE3-86B5-7D70F30979A5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7" name="Oval 1206">
              <a:extLst>
                <a:ext uri="{FF2B5EF4-FFF2-40B4-BE49-F238E27FC236}">
                  <a16:creationId xmlns:a16="http://schemas.microsoft.com/office/drawing/2014/main" id="{B4C814DE-67E6-448D-B6AE-8AFB537E0033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41628E28-2B60-4F3F-8C48-6272D72DCFF8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9" name="Oval 1208">
              <a:extLst>
                <a:ext uri="{FF2B5EF4-FFF2-40B4-BE49-F238E27FC236}">
                  <a16:creationId xmlns:a16="http://schemas.microsoft.com/office/drawing/2014/main" id="{B040352E-E495-442F-A7CA-63040C33BF60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0" name="Oval 1209">
              <a:extLst>
                <a:ext uri="{FF2B5EF4-FFF2-40B4-BE49-F238E27FC236}">
                  <a16:creationId xmlns:a16="http://schemas.microsoft.com/office/drawing/2014/main" id="{DF3DEF0C-203A-414E-A416-4511D6A567B9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1" name="Oval 1210">
              <a:extLst>
                <a:ext uri="{FF2B5EF4-FFF2-40B4-BE49-F238E27FC236}">
                  <a16:creationId xmlns:a16="http://schemas.microsoft.com/office/drawing/2014/main" id="{25EE8EB4-DB37-4888-8CBF-2E4AF23075F2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2" name="Oval 1211">
              <a:extLst>
                <a:ext uri="{FF2B5EF4-FFF2-40B4-BE49-F238E27FC236}">
                  <a16:creationId xmlns:a16="http://schemas.microsoft.com/office/drawing/2014/main" id="{296AD1CA-9EA5-4104-A03F-4452B73F7041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3" name="Oval 1212">
              <a:extLst>
                <a:ext uri="{FF2B5EF4-FFF2-40B4-BE49-F238E27FC236}">
                  <a16:creationId xmlns:a16="http://schemas.microsoft.com/office/drawing/2014/main" id="{3087474F-F255-4B09-AE00-A0F15AB7AAF9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2D0B6858-DE49-4272-8A84-C4DE23903528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27DCBBEB-78DB-4FEA-B019-E3C5DEAA4D75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6" name="Oval 1215">
              <a:extLst>
                <a:ext uri="{FF2B5EF4-FFF2-40B4-BE49-F238E27FC236}">
                  <a16:creationId xmlns:a16="http://schemas.microsoft.com/office/drawing/2014/main" id="{0F02E96A-900F-4AC2-A601-622E04591827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7" name="Oval 1216">
              <a:extLst>
                <a:ext uri="{FF2B5EF4-FFF2-40B4-BE49-F238E27FC236}">
                  <a16:creationId xmlns:a16="http://schemas.microsoft.com/office/drawing/2014/main" id="{321D1270-DEBC-4EC4-96A3-30EA0F9952F5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8" name="Oval 1217">
              <a:extLst>
                <a:ext uri="{FF2B5EF4-FFF2-40B4-BE49-F238E27FC236}">
                  <a16:creationId xmlns:a16="http://schemas.microsoft.com/office/drawing/2014/main" id="{7060820E-A573-42A5-ADC9-683572426844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D4098EF8-26F2-4EFC-9182-C7687F4167F0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2FB6D092-A9B0-4BFF-9642-C9FB3364D5ED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6E3EFDF3-4290-470E-B200-76A1A7504768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58823D2A-F676-43E2-AF81-098D064E0476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BB7DFCB9-5972-4CF1-B5DC-864F65EF3CC2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DCC169A4-65E0-4CCB-845B-4CF48D1F877B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2A3857D9-C968-409F-B443-6D2F9112B85C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31081832-0335-4027-81F8-B2DC0EB9E7E0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D208444A-8BBA-4AEE-ADBF-8338A3A6BE1A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8A200156-451B-4992-8CB8-064FE6567131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DB3BAE03-9730-4282-993A-8823532B4C2E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4BB1EF4D-0ACE-4C36-9FAD-B513933EFC04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2352A167-DC50-40BD-94AC-BCB1B447224B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7F591C2C-0C92-43B7-9CC2-57962423743B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7CDC5F6F-7409-4BBD-963C-F4A36F613577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1C1DDA5D-FC7F-4D1E-B48B-637AE2D9834F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5249CA66-E293-4600-ADEA-89249239DD47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36" name="Oval 1235">
            <a:extLst>
              <a:ext uri="{FF2B5EF4-FFF2-40B4-BE49-F238E27FC236}">
                <a16:creationId xmlns:a16="http://schemas.microsoft.com/office/drawing/2014/main" id="{F0F65205-B9A3-4778-BFDA-DA64D1403056}"/>
              </a:ext>
            </a:extLst>
          </p:cNvPr>
          <p:cNvSpPr/>
          <p:nvPr/>
        </p:nvSpPr>
        <p:spPr>
          <a:xfrm>
            <a:off x="2650721" y="250488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7B73E6B-C0C0-40C5-8440-FDB3B7C39A93}"/>
              </a:ext>
            </a:extLst>
          </p:cNvPr>
          <p:cNvSpPr/>
          <p:nvPr/>
        </p:nvSpPr>
        <p:spPr>
          <a:xfrm>
            <a:off x="3012337" y="256401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38" name="Oval 1237">
            <a:extLst>
              <a:ext uri="{FF2B5EF4-FFF2-40B4-BE49-F238E27FC236}">
                <a16:creationId xmlns:a16="http://schemas.microsoft.com/office/drawing/2014/main" id="{8BD2560B-7A01-415C-9C70-AE2419E5E182}"/>
              </a:ext>
            </a:extLst>
          </p:cNvPr>
          <p:cNvSpPr/>
          <p:nvPr/>
        </p:nvSpPr>
        <p:spPr>
          <a:xfrm>
            <a:off x="3386499" y="250473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EC7DB8E8-11FA-477F-ACBF-0A74E0C63892}"/>
              </a:ext>
            </a:extLst>
          </p:cNvPr>
          <p:cNvSpPr/>
          <p:nvPr/>
        </p:nvSpPr>
        <p:spPr>
          <a:xfrm>
            <a:off x="3760073" y="249489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5F959E98-0CA6-48E8-837C-D487ED1B29ED}"/>
              </a:ext>
            </a:extLst>
          </p:cNvPr>
          <p:cNvSpPr/>
          <p:nvPr/>
        </p:nvSpPr>
        <p:spPr>
          <a:xfrm>
            <a:off x="4065070" y="257406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241" name="Group 1240">
            <a:extLst>
              <a:ext uri="{FF2B5EF4-FFF2-40B4-BE49-F238E27FC236}">
                <a16:creationId xmlns:a16="http://schemas.microsoft.com/office/drawing/2014/main" id="{0050A32D-4CE0-452F-85E0-CE8DC3317AA3}"/>
              </a:ext>
            </a:extLst>
          </p:cNvPr>
          <p:cNvGrpSpPr/>
          <p:nvPr/>
        </p:nvGrpSpPr>
        <p:grpSpPr>
          <a:xfrm>
            <a:off x="2625540" y="2947798"/>
            <a:ext cx="1796426" cy="517751"/>
            <a:chOff x="986690" y="1873255"/>
            <a:chExt cx="1796426" cy="51775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42" name="Oval 1241">
              <a:extLst>
                <a:ext uri="{FF2B5EF4-FFF2-40B4-BE49-F238E27FC236}">
                  <a16:creationId xmlns:a16="http://schemas.microsoft.com/office/drawing/2014/main" id="{EF293AE7-1B5C-487E-9F37-EDB5C3DFB066}"/>
                </a:ext>
              </a:extLst>
            </p:cNvPr>
            <p:cNvSpPr/>
            <p:nvPr/>
          </p:nvSpPr>
          <p:spPr>
            <a:xfrm>
              <a:off x="1002990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3" name="Oval 1242">
              <a:extLst>
                <a:ext uri="{FF2B5EF4-FFF2-40B4-BE49-F238E27FC236}">
                  <a16:creationId xmlns:a16="http://schemas.microsoft.com/office/drawing/2014/main" id="{518A8DC6-361E-497C-BDBD-5E06D871EE41}"/>
                </a:ext>
              </a:extLst>
            </p:cNvPr>
            <p:cNvSpPr/>
            <p:nvPr/>
          </p:nvSpPr>
          <p:spPr>
            <a:xfrm>
              <a:off x="1291072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4" name="Oval 1243">
              <a:extLst>
                <a:ext uri="{FF2B5EF4-FFF2-40B4-BE49-F238E27FC236}">
                  <a16:creationId xmlns:a16="http://schemas.microsoft.com/office/drawing/2014/main" id="{08074657-C38F-4F6A-907C-DAEF73782C59}"/>
                </a:ext>
              </a:extLst>
            </p:cNvPr>
            <p:cNvSpPr/>
            <p:nvPr/>
          </p:nvSpPr>
          <p:spPr>
            <a:xfrm>
              <a:off x="1198447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5" name="Oval 1244">
              <a:extLst>
                <a:ext uri="{FF2B5EF4-FFF2-40B4-BE49-F238E27FC236}">
                  <a16:creationId xmlns:a16="http://schemas.microsoft.com/office/drawing/2014/main" id="{A6E9E176-B2B0-4450-ACBD-C5D846280407}"/>
                </a:ext>
              </a:extLst>
            </p:cNvPr>
            <p:cNvSpPr/>
            <p:nvPr/>
          </p:nvSpPr>
          <p:spPr>
            <a:xfrm>
              <a:off x="1390785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6" name="Oval 1245">
              <a:extLst>
                <a:ext uri="{FF2B5EF4-FFF2-40B4-BE49-F238E27FC236}">
                  <a16:creationId xmlns:a16="http://schemas.microsoft.com/office/drawing/2014/main" id="{12D30FEF-2D70-4D59-8956-B8FC029E56EF}"/>
                </a:ext>
              </a:extLst>
            </p:cNvPr>
            <p:cNvSpPr/>
            <p:nvPr/>
          </p:nvSpPr>
          <p:spPr>
            <a:xfrm>
              <a:off x="1102703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7" name="Oval 1246">
              <a:extLst>
                <a:ext uri="{FF2B5EF4-FFF2-40B4-BE49-F238E27FC236}">
                  <a16:creationId xmlns:a16="http://schemas.microsoft.com/office/drawing/2014/main" id="{0B2AD053-5D18-49B0-8D7B-8870B34E5AE8}"/>
                </a:ext>
              </a:extLst>
            </p:cNvPr>
            <p:cNvSpPr/>
            <p:nvPr/>
          </p:nvSpPr>
          <p:spPr>
            <a:xfrm>
              <a:off x="147947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8" name="Oval 1247">
              <a:extLst>
                <a:ext uri="{FF2B5EF4-FFF2-40B4-BE49-F238E27FC236}">
                  <a16:creationId xmlns:a16="http://schemas.microsoft.com/office/drawing/2014/main" id="{07FDA1F2-5EC6-4602-B4F9-097CBFD56DE0}"/>
                </a:ext>
              </a:extLst>
            </p:cNvPr>
            <p:cNvSpPr/>
            <p:nvPr/>
          </p:nvSpPr>
          <p:spPr>
            <a:xfrm>
              <a:off x="176755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BA8B61DB-FD5B-41F9-B263-FEA908B57E31}"/>
                </a:ext>
              </a:extLst>
            </p:cNvPr>
            <p:cNvSpPr/>
            <p:nvPr/>
          </p:nvSpPr>
          <p:spPr>
            <a:xfrm>
              <a:off x="167492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9B81341E-7AEE-4D0A-9B7F-DF47EA24C756}"/>
                </a:ext>
              </a:extLst>
            </p:cNvPr>
            <p:cNvSpPr/>
            <p:nvPr/>
          </p:nvSpPr>
          <p:spPr>
            <a:xfrm>
              <a:off x="186726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96C33448-0609-45B1-B8EA-375143DEFD45}"/>
                </a:ext>
              </a:extLst>
            </p:cNvPr>
            <p:cNvSpPr/>
            <p:nvPr/>
          </p:nvSpPr>
          <p:spPr>
            <a:xfrm>
              <a:off x="157918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81B9484D-2A43-431F-851B-FAF475DD94F8}"/>
                </a:ext>
              </a:extLst>
            </p:cNvPr>
            <p:cNvSpPr/>
            <p:nvPr/>
          </p:nvSpPr>
          <p:spPr>
            <a:xfrm>
              <a:off x="196895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4CC792D5-F9C1-4EB8-AA15-06ABF5DE0567}"/>
                </a:ext>
              </a:extLst>
            </p:cNvPr>
            <p:cNvSpPr/>
            <p:nvPr/>
          </p:nvSpPr>
          <p:spPr>
            <a:xfrm>
              <a:off x="225703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23308650-FCF1-4B27-81DD-28587C35E166}"/>
                </a:ext>
              </a:extLst>
            </p:cNvPr>
            <p:cNvSpPr/>
            <p:nvPr/>
          </p:nvSpPr>
          <p:spPr>
            <a:xfrm>
              <a:off x="216440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190E4B71-FED0-4EE0-9A0E-D0CF00337CB0}"/>
                </a:ext>
              </a:extLst>
            </p:cNvPr>
            <p:cNvSpPr/>
            <p:nvPr/>
          </p:nvSpPr>
          <p:spPr>
            <a:xfrm>
              <a:off x="235674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0AC3E5AA-D730-410D-8D63-921D6A512DCF}"/>
                </a:ext>
              </a:extLst>
            </p:cNvPr>
            <p:cNvSpPr/>
            <p:nvPr/>
          </p:nvSpPr>
          <p:spPr>
            <a:xfrm>
              <a:off x="206866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E5075A0A-4A71-4ACC-9F8B-4F75D99A0622}"/>
                </a:ext>
              </a:extLst>
            </p:cNvPr>
            <p:cNvSpPr/>
            <p:nvPr/>
          </p:nvSpPr>
          <p:spPr>
            <a:xfrm>
              <a:off x="2440126" y="187592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8" name="Oval 1257">
              <a:extLst>
                <a:ext uri="{FF2B5EF4-FFF2-40B4-BE49-F238E27FC236}">
                  <a16:creationId xmlns:a16="http://schemas.microsoft.com/office/drawing/2014/main" id="{19191C0E-83AE-49F6-AB9A-A06BDE70642D}"/>
                </a:ext>
              </a:extLst>
            </p:cNvPr>
            <p:cNvSpPr/>
            <p:nvPr/>
          </p:nvSpPr>
          <p:spPr>
            <a:xfrm>
              <a:off x="2711116" y="187423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9" name="Oval 1258">
              <a:extLst>
                <a:ext uri="{FF2B5EF4-FFF2-40B4-BE49-F238E27FC236}">
                  <a16:creationId xmlns:a16="http://schemas.microsoft.com/office/drawing/2014/main" id="{6C96DBCD-18F2-4B1A-A261-0752381ABE2A}"/>
                </a:ext>
              </a:extLst>
            </p:cNvPr>
            <p:cNvSpPr/>
            <p:nvPr/>
          </p:nvSpPr>
          <p:spPr>
            <a:xfrm>
              <a:off x="2635583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0" name="Oval 1259">
              <a:extLst>
                <a:ext uri="{FF2B5EF4-FFF2-40B4-BE49-F238E27FC236}">
                  <a16:creationId xmlns:a16="http://schemas.microsoft.com/office/drawing/2014/main" id="{68021490-E9BD-4959-8614-A1D387549123}"/>
                </a:ext>
              </a:extLst>
            </p:cNvPr>
            <p:cNvSpPr/>
            <p:nvPr/>
          </p:nvSpPr>
          <p:spPr>
            <a:xfrm>
              <a:off x="2539839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BBCB9AFC-05FE-471C-A412-D3F2F8E608CC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AD08493C-670A-4738-9BA3-CF839B79A07D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2C7C7B43-C733-4532-9810-5AE3E1F25253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FEA0340B-1348-49DE-9128-CEC00C774D8E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06F3731A-425A-45E6-8625-881125C03149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2760288F-31AD-4094-BCE6-BDDA742455F4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032223FA-1C63-480F-A8EB-ABC5B2F58599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4CFEC7C9-4EB4-4AD3-8DDF-C0BD081C0AE1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9" name="Oval 1268">
              <a:extLst>
                <a:ext uri="{FF2B5EF4-FFF2-40B4-BE49-F238E27FC236}">
                  <a16:creationId xmlns:a16="http://schemas.microsoft.com/office/drawing/2014/main" id="{8E8F06AC-45FA-4C08-888C-8A85C317F3DB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id="{A7AC7530-DB1B-403D-AD45-5064351E70D6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1" name="Oval 1270">
              <a:extLst>
                <a:ext uri="{FF2B5EF4-FFF2-40B4-BE49-F238E27FC236}">
                  <a16:creationId xmlns:a16="http://schemas.microsoft.com/office/drawing/2014/main" id="{92258C8E-6233-4989-BB37-B869E676B329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id="{B238FCB7-AAA9-4A7E-9E29-902F90EED200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3" name="Oval 1272">
              <a:extLst>
                <a:ext uri="{FF2B5EF4-FFF2-40B4-BE49-F238E27FC236}">
                  <a16:creationId xmlns:a16="http://schemas.microsoft.com/office/drawing/2014/main" id="{11FC0A9D-4C36-484F-9A3A-39A0EE3A9AB2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id="{7536DDC6-2454-4833-8F09-E7D195DE3D6A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5" name="Oval 1274">
              <a:extLst>
                <a:ext uri="{FF2B5EF4-FFF2-40B4-BE49-F238E27FC236}">
                  <a16:creationId xmlns:a16="http://schemas.microsoft.com/office/drawing/2014/main" id="{7D6FB82C-C5D0-4565-A589-C8205F335483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6" name="Oval 1275">
              <a:extLst>
                <a:ext uri="{FF2B5EF4-FFF2-40B4-BE49-F238E27FC236}">
                  <a16:creationId xmlns:a16="http://schemas.microsoft.com/office/drawing/2014/main" id="{06F4C94D-0042-4826-827D-298924F2121D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7" name="Oval 1276">
              <a:extLst>
                <a:ext uri="{FF2B5EF4-FFF2-40B4-BE49-F238E27FC236}">
                  <a16:creationId xmlns:a16="http://schemas.microsoft.com/office/drawing/2014/main" id="{77D75345-6C4B-48D9-BA69-1888706E7042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8" name="Oval 1277">
              <a:extLst>
                <a:ext uri="{FF2B5EF4-FFF2-40B4-BE49-F238E27FC236}">
                  <a16:creationId xmlns:a16="http://schemas.microsoft.com/office/drawing/2014/main" id="{D5475CF3-D9B0-42A2-9C95-DA69D0C00C7A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id="{75D935AF-20DA-45D2-94A7-520EA97EACFB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EB2A3719-61AC-4ED9-BE78-3B88E5290517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43A96B0F-F8AF-497A-949E-AE28E085D889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C5114A93-C7D9-4FA4-8C58-EB08755DDF0F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id="{36ECB84E-D23C-4737-82A0-9E071977B33A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id="{EBD59F8A-6436-463B-9302-2BC346FCA441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6F8FEBB8-DA62-4262-8787-CB9CE2796D58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F2965EF1-1763-42B0-9920-95AE11363FDB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id="{82DB95E4-53FD-4F95-8637-17F6F1E4F683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id="{EE50AE23-9D96-4540-A2B2-413FA6E7F048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id="{F81A815C-5234-4015-B4FF-C25EC140B0AC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0" name="Oval 1289">
              <a:extLst>
                <a:ext uri="{FF2B5EF4-FFF2-40B4-BE49-F238E27FC236}">
                  <a16:creationId xmlns:a16="http://schemas.microsoft.com/office/drawing/2014/main" id="{C9C49B2C-9800-4AFF-87A4-2006F13F5DFC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1" name="Oval 1290">
              <a:extLst>
                <a:ext uri="{FF2B5EF4-FFF2-40B4-BE49-F238E27FC236}">
                  <a16:creationId xmlns:a16="http://schemas.microsoft.com/office/drawing/2014/main" id="{60CAA7BE-7865-4E10-A4AD-9FA0B20DF5C8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id="{257C389C-37B3-4107-9AF7-DA1CD45437F4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7272465B-CC9F-46DC-97DF-F6216DD0F527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id="{20151919-203F-4E7A-85C4-C596463B3BCF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5" name="Oval 1294">
              <a:extLst>
                <a:ext uri="{FF2B5EF4-FFF2-40B4-BE49-F238E27FC236}">
                  <a16:creationId xmlns:a16="http://schemas.microsoft.com/office/drawing/2014/main" id="{14ED35E9-AFD6-414C-A5F2-1D407C0C00A3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6" name="Oval 1295">
              <a:extLst>
                <a:ext uri="{FF2B5EF4-FFF2-40B4-BE49-F238E27FC236}">
                  <a16:creationId xmlns:a16="http://schemas.microsoft.com/office/drawing/2014/main" id="{638B4DBD-F8EB-4496-ACC4-66421FCAC269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7" name="Oval 1296">
              <a:extLst>
                <a:ext uri="{FF2B5EF4-FFF2-40B4-BE49-F238E27FC236}">
                  <a16:creationId xmlns:a16="http://schemas.microsoft.com/office/drawing/2014/main" id="{065C2576-4039-4B16-A087-4BB7D05FD69C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B9DD15D9-BF53-47B4-948F-E52E7FBCCDA5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9" name="Oval 1298">
              <a:extLst>
                <a:ext uri="{FF2B5EF4-FFF2-40B4-BE49-F238E27FC236}">
                  <a16:creationId xmlns:a16="http://schemas.microsoft.com/office/drawing/2014/main" id="{221DA4E3-0AF4-447D-B8C7-80AC9231968F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id="{CDCA736F-5FAF-4BA5-9AB3-1EE95988AE61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id="{33BD1EB9-4AA8-4009-9C49-C77F21F7B95D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id="{F9A0373C-20D8-43F1-AB2E-B005175FB42E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3" name="Oval 1302">
              <a:extLst>
                <a:ext uri="{FF2B5EF4-FFF2-40B4-BE49-F238E27FC236}">
                  <a16:creationId xmlns:a16="http://schemas.microsoft.com/office/drawing/2014/main" id="{B29334F5-D234-4167-8EE6-7DB37EC41135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D03CB4EB-1040-4CCD-B45D-7AC2D6BA1621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5EE0C939-434D-403C-952D-143DAE1C58C9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6931545E-89CC-42B5-9D48-6A1110CD3A13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8D6B8FAF-9AA6-4E9E-B2F3-0AE5037AB749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1B02FE65-3779-4269-9EC9-8B44D6EBBB03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DDB69A67-B854-4F76-93B5-531C74378517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A35878A8-E0B4-4A02-ABB7-C7D1BBBE04FE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A6544D73-410D-49B9-9035-2E33924BFC9B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212BEE18-DDB7-4A79-970E-E087E33BC3DD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3" name="Oval 1312">
              <a:extLst>
                <a:ext uri="{FF2B5EF4-FFF2-40B4-BE49-F238E27FC236}">
                  <a16:creationId xmlns:a16="http://schemas.microsoft.com/office/drawing/2014/main" id="{ADB998F0-1234-436E-B0E7-32BC1C6A2A9B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4" name="Oval 1313">
              <a:extLst>
                <a:ext uri="{FF2B5EF4-FFF2-40B4-BE49-F238E27FC236}">
                  <a16:creationId xmlns:a16="http://schemas.microsoft.com/office/drawing/2014/main" id="{BEB03073-0D53-44D1-9248-1BD8B0E2836B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5" name="Oval 1314">
              <a:extLst>
                <a:ext uri="{FF2B5EF4-FFF2-40B4-BE49-F238E27FC236}">
                  <a16:creationId xmlns:a16="http://schemas.microsoft.com/office/drawing/2014/main" id="{21E25FB8-58FC-4690-B64F-8D629E548FAE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F91C1BE5-CAAE-485A-8C8E-A0034B2A3D7D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id="{57F72404-4A18-466E-AEEF-6596922E40E6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8" name="Oval 1317">
              <a:extLst>
                <a:ext uri="{FF2B5EF4-FFF2-40B4-BE49-F238E27FC236}">
                  <a16:creationId xmlns:a16="http://schemas.microsoft.com/office/drawing/2014/main" id="{07F8D61F-A932-4697-B163-FC19B1781D97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9" name="Oval 1318">
              <a:extLst>
                <a:ext uri="{FF2B5EF4-FFF2-40B4-BE49-F238E27FC236}">
                  <a16:creationId xmlns:a16="http://schemas.microsoft.com/office/drawing/2014/main" id="{7884A40C-6152-4FEC-8F3E-0A5929CB2EA5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0" name="Oval 1319">
              <a:extLst>
                <a:ext uri="{FF2B5EF4-FFF2-40B4-BE49-F238E27FC236}">
                  <a16:creationId xmlns:a16="http://schemas.microsoft.com/office/drawing/2014/main" id="{F29D2731-6B7A-4819-B0D7-3F2FC3E83788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1" name="Oval 1320">
              <a:extLst>
                <a:ext uri="{FF2B5EF4-FFF2-40B4-BE49-F238E27FC236}">
                  <a16:creationId xmlns:a16="http://schemas.microsoft.com/office/drawing/2014/main" id="{B4C33CFE-A41E-4EAB-9A60-474E74C933E3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id="{2634AD1E-BC73-48CB-AE10-AD04943F99DA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3" name="Oval 1322">
              <a:extLst>
                <a:ext uri="{FF2B5EF4-FFF2-40B4-BE49-F238E27FC236}">
                  <a16:creationId xmlns:a16="http://schemas.microsoft.com/office/drawing/2014/main" id="{7E4CFA86-39D2-4630-995C-CA732564BB87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4" name="Oval 1323">
              <a:extLst>
                <a:ext uri="{FF2B5EF4-FFF2-40B4-BE49-F238E27FC236}">
                  <a16:creationId xmlns:a16="http://schemas.microsoft.com/office/drawing/2014/main" id="{7AD58E31-8A52-4D64-90F4-58B047FDFFAD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id="{18D546FC-0A09-4427-8172-D45E04411B8F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id="{BFF0E53B-AF1A-4122-A612-93902AFCA728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7" name="Oval 1326">
              <a:extLst>
                <a:ext uri="{FF2B5EF4-FFF2-40B4-BE49-F238E27FC236}">
                  <a16:creationId xmlns:a16="http://schemas.microsoft.com/office/drawing/2014/main" id="{816179D0-5915-4EA8-A99C-37173FBA294B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D7247AB5-BAD5-4C6B-B21F-97D1E1CCFC49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id="{A17A5EA3-D98C-4CD8-8A16-E6BD3AB3AB5E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id="{E94B508D-8CC1-4191-8EE3-1F52454D0471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0E57AC83-BC0B-45E4-90F0-BF8E0E4B3AB2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2" name="Oval 1331">
              <a:extLst>
                <a:ext uri="{FF2B5EF4-FFF2-40B4-BE49-F238E27FC236}">
                  <a16:creationId xmlns:a16="http://schemas.microsoft.com/office/drawing/2014/main" id="{60592180-0DC8-49CD-AF74-0B1513DA58CC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3" name="Oval 1332">
              <a:extLst>
                <a:ext uri="{FF2B5EF4-FFF2-40B4-BE49-F238E27FC236}">
                  <a16:creationId xmlns:a16="http://schemas.microsoft.com/office/drawing/2014/main" id="{5AC857B2-1D48-439D-90D8-23C3C37114D8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A12F7315-B361-48CC-9784-60C3E305F8BF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5" name="Oval 1334">
              <a:extLst>
                <a:ext uri="{FF2B5EF4-FFF2-40B4-BE49-F238E27FC236}">
                  <a16:creationId xmlns:a16="http://schemas.microsoft.com/office/drawing/2014/main" id="{7A0A2618-80B1-4145-97BF-A22F1E25E0EF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6" name="Oval 1335">
              <a:extLst>
                <a:ext uri="{FF2B5EF4-FFF2-40B4-BE49-F238E27FC236}">
                  <a16:creationId xmlns:a16="http://schemas.microsoft.com/office/drawing/2014/main" id="{8E2DA319-40A0-447B-BE1A-CE095867650D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7" name="Oval 1336">
              <a:extLst>
                <a:ext uri="{FF2B5EF4-FFF2-40B4-BE49-F238E27FC236}">
                  <a16:creationId xmlns:a16="http://schemas.microsoft.com/office/drawing/2014/main" id="{41CC8773-4E8B-461D-A785-48716E2E17E6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8" name="Oval 1337">
              <a:extLst>
                <a:ext uri="{FF2B5EF4-FFF2-40B4-BE49-F238E27FC236}">
                  <a16:creationId xmlns:a16="http://schemas.microsoft.com/office/drawing/2014/main" id="{7F5882C3-C501-48A3-92D8-F9EE2A002C9F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39" name="Oval 1338">
              <a:extLst>
                <a:ext uri="{FF2B5EF4-FFF2-40B4-BE49-F238E27FC236}">
                  <a16:creationId xmlns:a16="http://schemas.microsoft.com/office/drawing/2014/main" id="{09B2B6A9-66BE-431F-9160-7CE40F569D43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0" name="Oval 1339">
              <a:extLst>
                <a:ext uri="{FF2B5EF4-FFF2-40B4-BE49-F238E27FC236}">
                  <a16:creationId xmlns:a16="http://schemas.microsoft.com/office/drawing/2014/main" id="{A34E081C-9AA8-4078-8275-9CB02F1C36FC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1" name="Oval 1340">
              <a:extLst>
                <a:ext uri="{FF2B5EF4-FFF2-40B4-BE49-F238E27FC236}">
                  <a16:creationId xmlns:a16="http://schemas.microsoft.com/office/drawing/2014/main" id="{C2F16FC1-9D20-4CF5-8A97-0EA8FD8EE1F7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2" name="Oval 1341">
              <a:extLst>
                <a:ext uri="{FF2B5EF4-FFF2-40B4-BE49-F238E27FC236}">
                  <a16:creationId xmlns:a16="http://schemas.microsoft.com/office/drawing/2014/main" id="{AC345F04-6B3F-48EF-BC4D-0952C383E11E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3" name="Oval 1342">
              <a:extLst>
                <a:ext uri="{FF2B5EF4-FFF2-40B4-BE49-F238E27FC236}">
                  <a16:creationId xmlns:a16="http://schemas.microsoft.com/office/drawing/2014/main" id="{0F3D44FA-901A-402A-8A44-DF8917FF36A2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4" name="Oval 1343">
              <a:extLst>
                <a:ext uri="{FF2B5EF4-FFF2-40B4-BE49-F238E27FC236}">
                  <a16:creationId xmlns:a16="http://schemas.microsoft.com/office/drawing/2014/main" id="{CF9C774E-7BF5-49AD-BD8E-5C2376B677E4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5" name="Oval 1344">
              <a:extLst>
                <a:ext uri="{FF2B5EF4-FFF2-40B4-BE49-F238E27FC236}">
                  <a16:creationId xmlns:a16="http://schemas.microsoft.com/office/drawing/2014/main" id="{0C1EA20B-3756-4593-BD09-0B847B3EF944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6" name="Oval 1345">
              <a:extLst>
                <a:ext uri="{FF2B5EF4-FFF2-40B4-BE49-F238E27FC236}">
                  <a16:creationId xmlns:a16="http://schemas.microsoft.com/office/drawing/2014/main" id="{F581A0F5-CD4A-460F-A9B6-4B03CE1387AB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7" name="Oval 1346">
              <a:extLst>
                <a:ext uri="{FF2B5EF4-FFF2-40B4-BE49-F238E27FC236}">
                  <a16:creationId xmlns:a16="http://schemas.microsoft.com/office/drawing/2014/main" id="{2A57B973-E278-4EED-84E0-20576A0C981F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8" name="Oval 1347">
              <a:extLst>
                <a:ext uri="{FF2B5EF4-FFF2-40B4-BE49-F238E27FC236}">
                  <a16:creationId xmlns:a16="http://schemas.microsoft.com/office/drawing/2014/main" id="{4A8AD805-2248-4146-B293-B27384E342A2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49" name="Oval 1348">
              <a:extLst>
                <a:ext uri="{FF2B5EF4-FFF2-40B4-BE49-F238E27FC236}">
                  <a16:creationId xmlns:a16="http://schemas.microsoft.com/office/drawing/2014/main" id="{A43F80F7-30D0-404A-848E-4F5C699A56D6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0" name="Oval 1349">
              <a:extLst>
                <a:ext uri="{FF2B5EF4-FFF2-40B4-BE49-F238E27FC236}">
                  <a16:creationId xmlns:a16="http://schemas.microsoft.com/office/drawing/2014/main" id="{1A9F3DAB-7D56-48FF-88A9-A81651121B28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1" name="Oval 1350">
              <a:extLst>
                <a:ext uri="{FF2B5EF4-FFF2-40B4-BE49-F238E27FC236}">
                  <a16:creationId xmlns:a16="http://schemas.microsoft.com/office/drawing/2014/main" id="{7D3EBAC3-54BA-4620-BB06-7175E0AABF51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AC4C3668-C30F-4338-AB32-B09450607B87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3" name="Oval 1352">
              <a:extLst>
                <a:ext uri="{FF2B5EF4-FFF2-40B4-BE49-F238E27FC236}">
                  <a16:creationId xmlns:a16="http://schemas.microsoft.com/office/drawing/2014/main" id="{7261FA2E-999B-417A-803A-EDA051E48F85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4" name="Oval 1353">
              <a:extLst>
                <a:ext uri="{FF2B5EF4-FFF2-40B4-BE49-F238E27FC236}">
                  <a16:creationId xmlns:a16="http://schemas.microsoft.com/office/drawing/2014/main" id="{56B95812-E438-4257-B566-AFD946DE3090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5" name="Oval 1354">
              <a:extLst>
                <a:ext uri="{FF2B5EF4-FFF2-40B4-BE49-F238E27FC236}">
                  <a16:creationId xmlns:a16="http://schemas.microsoft.com/office/drawing/2014/main" id="{7D5AB0FD-20F0-4BDD-B44F-F5D7209B7BBA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356" name="Group 1355">
            <a:extLst>
              <a:ext uri="{FF2B5EF4-FFF2-40B4-BE49-F238E27FC236}">
                <a16:creationId xmlns:a16="http://schemas.microsoft.com/office/drawing/2014/main" id="{1C9DEBCB-2E23-453D-873F-1D4ABCCA5568}"/>
              </a:ext>
            </a:extLst>
          </p:cNvPr>
          <p:cNvGrpSpPr/>
          <p:nvPr/>
        </p:nvGrpSpPr>
        <p:grpSpPr>
          <a:xfrm>
            <a:off x="2618991" y="3475404"/>
            <a:ext cx="1796426" cy="517751"/>
            <a:chOff x="986690" y="1873255"/>
            <a:chExt cx="1796426" cy="51775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57" name="Oval 1356">
              <a:extLst>
                <a:ext uri="{FF2B5EF4-FFF2-40B4-BE49-F238E27FC236}">
                  <a16:creationId xmlns:a16="http://schemas.microsoft.com/office/drawing/2014/main" id="{E17AE7EB-B2F4-49EC-971D-92B7F7E86FD3}"/>
                </a:ext>
              </a:extLst>
            </p:cNvPr>
            <p:cNvSpPr/>
            <p:nvPr/>
          </p:nvSpPr>
          <p:spPr>
            <a:xfrm>
              <a:off x="1002990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8" name="Oval 1357">
              <a:extLst>
                <a:ext uri="{FF2B5EF4-FFF2-40B4-BE49-F238E27FC236}">
                  <a16:creationId xmlns:a16="http://schemas.microsoft.com/office/drawing/2014/main" id="{AD14DA88-60FF-460F-B902-0689C9AE6255}"/>
                </a:ext>
              </a:extLst>
            </p:cNvPr>
            <p:cNvSpPr/>
            <p:nvPr/>
          </p:nvSpPr>
          <p:spPr>
            <a:xfrm>
              <a:off x="1291072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59" name="Oval 1358">
              <a:extLst>
                <a:ext uri="{FF2B5EF4-FFF2-40B4-BE49-F238E27FC236}">
                  <a16:creationId xmlns:a16="http://schemas.microsoft.com/office/drawing/2014/main" id="{57A46C08-F61B-40C6-992B-2F16E84A21D4}"/>
                </a:ext>
              </a:extLst>
            </p:cNvPr>
            <p:cNvSpPr/>
            <p:nvPr/>
          </p:nvSpPr>
          <p:spPr>
            <a:xfrm>
              <a:off x="1198447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0" name="Oval 1359">
              <a:extLst>
                <a:ext uri="{FF2B5EF4-FFF2-40B4-BE49-F238E27FC236}">
                  <a16:creationId xmlns:a16="http://schemas.microsoft.com/office/drawing/2014/main" id="{1C5A3F7E-E583-420C-9CA2-C85C6828F715}"/>
                </a:ext>
              </a:extLst>
            </p:cNvPr>
            <p:cNvSpPr/>
            <p:nvPr/>
          </p:nvSpPr>
          <p:spPr>
            <a:xfrm>
              <a:off x="1390785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1" name="Oval 1360">
              <a:extLst>
                <a:ext uri="{FF2B5EF4-FFF2-40B4-BE49-F238E27FC236}">
                  <a16:creationId xmlns:a16="http://schemas.microsoft.com/office/drawing/2014/main" id="{583704E8-AE6D-48B0-808E-ABC4C92FE60C}"/>
                </a:ext>
              </a:extLst>
            </p:cNvPr>
            <p:cNvSpPr/>
            <p:nvPr/>
          </p:nvSpPr>
          <p:spPr>
            <a:xfrm>
              <a:off x="1102703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2" name="Oval 1361">
              <a:extLst>
                <a:ext uri="{FF2B5EF4-FFF2-40B4-BE49-F238E27FC236}">
                  <a16:creationId xmlns:a16="http://schemas.microsoft.com/office/drawing/2014/main" id="{9E5ABC84-E598-409A-B0DA-13AC0C10A8F1}"/>
                </a:ext>
              </a:extLst>
            </p:cNvPr>
            <p:cNvSpPr/>
            <p:nvPr/>
          </p:nvSpPr>
          <p:spPr>
            <a:xfrm>
              <a:off x="147947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3" name="Oval 1362">
              <a:extLst>
                <a:ext uri="{FF2B5EF4-FFF2-40B4-BE49-F238E27FC236}">
                  <a16:creationId xmlns:a16="http://schemas.microsoft.com/office/drawing/2014/main" id="{EDABAB6A-8683-425C-8739-8CBD0FC4708E}"/>
                </a:ext>
              </a:extLst>
            </p:cNvPr>
            <p:cNvSpPr/>
            <p:nvPr/>
          </p:nvSpPr>
          <p:spPr>
            <a:xfrm>
              <a:off x="176755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4" name="Oval 1363">
              <a:extLst>
                <a:ext uri="{FF2B5EF4-FFF2-40B4-BE49-F238E27FC236}">
                  <a16:creationId xmlns:a16="http://schemas.microsoft.com/office/drawing/2014/main" id="{10E3F3C6-CA90-4793-B38F-06C5E0DD9013}"/>
                </a:ext>
              </a:extLst>
            </p:cNvPr>
            <p:cNvSpPr/>
            <p:nvPr/>
          </p:nvSpPr>
          <p:spPr>
            <a:xfrm>
              <a:off x="167492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5" name="Oval 1364">
              <a:extLst>
                <a:ext uri="{FF2B5EF4-FFF2-40B4-BE49-F238E27FC236}">
                  <a16:creationId xmlns:a16="http://schemas.microsoft.com/office/drawing/2014/main" id="{B04AD980-4996-4F3B-A2B9-7CBAE6068975}"/>
                </a:ext>
              </a:extLst>
            </p:cNvPr>
            <p:cNvSpPr/>
            <p:nvPr/>
          </p:nvSpPr>
          <p:spPr>
            <a:xfrm>
              <a:off x="186726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6" name="Oval 1365">
              <a:extLst>
                <a:ext uri="{FF2B5EF4-FFF2-40B4-BE49-F238E27FC236}">
                  <a16:creationId xmlns:a16="http://schemas.microsoft.com/office/drawing/2014/main" id="{E6BCF846-C295-4341-8168-A5132663770F}"/>
                </a:ext>
              </a:extLst>
            </p:cNvPr>
            <p:cNvSpPr/>
            <p:nvPr/>
          </p:nvSpPr>
          <p:spPr>
            <a:xfrm>
              <a:off x="157918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7" name="Oval 1366">
              <a:extLst>
                <a:ext uri="{FF2B5EF4-FFF2-40B4-BE49-F238E27FC236}">
                  <a16:creationId xmlns:a16="http://schemas.microsoft.com/office/drawing/2014/main" id="{62AC17A4-DD96-4888-836F-73E0B3FD01B1}"/>
                </a:ext>
              </a:extLst>
            </p:cNvPr>
            <p:cNvSpPr/>
            <p:nvPr/>
          </p:nvSpPr>
          <p:spPr>
            <a:xfrm>
              <a:off x="1968951" y="187494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8" name="Oval 1367">
              <a:extLst>
                <a:ext uri="{FF2B5EF4-FFF2-40B4-BE49-F238E27FC236}">
                  <a16:creationId xmlns:a16="http://schemas.microsoft.com/office/drawing/2014/main" id="{5B002A03-AB29-4825-BF5B-5D2163CF2B6C}"/>
                </a:ext>
              </a:extLst>
            </p:cNvPr>
            <p:cNvSpPr/>
            <p:nvPr/>
          </p:nvSpPr>
          <p:spPr>
            <a:xfrm>
              <a:off x="2257033" y="187325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69" name="Oval 1368">
              <a:extLst>
                <a:ext uri="{FF2B5EF4-FFF2-40B4-BE49-F238E27FC236}">
                  <a16:creationId xmlns:a16="http://schemas.microsoft.com/office/drawing/2014/main" id="{6E45AA0D-0B86-4FD5-A49A-4FC3EDFDCF42}"/>
                </a:ext>
              </a:extLst>
            </p:cNvPr>
            <p:cNvSpPr/>
            <p:nvPr/>
          </p:nvSpPr>
          <p:spPr>
            <a:xfrm>
              <a:off x="2164408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C602D296-D0FA-4474-831E-BD10397DF09D}"/>
                </a:ext>
              </a:extLst>
            </p:cNvPr>
            <p:cNvSpPr/>
            <p:nvPr/>
          </p:nvSpPr>
          <p:spPr>
            <a:xfrm>
              <a:off x="2356746" y="18786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1" name="Oval 1370">
              <a:extLst>
                <a:ext uri="{FF2B5EF4-FFF2-40B4-BE49-F238E27FC236}">
                  <a16:creationId xmlns:a16="http://schemas.microsoft.com/office/drawing/2014/main" id="{E268CAA2-C3CF-4EDD-BF66-A5B7652B02F7}"/>
                </a:ext>
              </a:extLst>
            </p:cNvPr>
            <p:cNvSpPr/>
            <p:nvPr/>
          </p:nvSpPr>
          <p:spPr>
            <a:xfrm>
              <a:off x="2068664" y="188007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2" name="Oval 1371">
              <a:extLst>
                <a:ext uri="{FF2B5EF4-FFF2-40B4-BE49-F238E27FC236}">
                  <a16:creationId xmlns:a16="http://schemas.microsoft.com/office/drawing/2014/main" id="{05253864-E086-4BC7-BEEA-7E9F67DC47E3}"/>
                </a:ext>
              </a:extLst>
            </p:cNvPr>
            <p:cNvSpPr/>
            <p:nvPr/>
          </p:nvSpPr>
          <p:spPr>
            <a:xfrm>
              <a:off x="2440126" y="187592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3" name="Oval 1372">
              <a:extLst>
                <a:ext uri="{FF2B5EF4-FFF2-40B4-BE49-F238E27FC236}">
                  <a16:creationId xmlns:a16="http://schemas.microsoft.com/office/drawing/2014/main" id="{4C9B6503-DDD0-4917-97F3-A1F76D688D37}"/>
                </a:ext>
              </a:extLst>
            </p:cNvPr>
            <p:cNvSpPr/>
            <p:nvPr/>
          </p:nvSpPr>
          <p:spPr>
            <a:xfrm>
              <a:off x="2711116" y="187423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4" name="Oval 1373">
              <a:extLst>
                <a:ext uri="{FF2B5EF4-FFF2-40B4-BE49-F238E27FC236}">
                  <a16:creationId xmlns:a16="http://schemas.microsoft.com/office/drawing/2014/main" id="{3E6BE450-9389-4CF0-92FB-A8388FDFE68D}"/>
                </a:ext>
              </a:extLst>
            </p:cNvPr>
            <p:cNvSpPr/>
            <p:nvPr/>
          </p:nvSpPr>
          <p:spPr>
            <a:xfrm>
              <a:off x="2635583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5" name="Oval 1374">
              <a:extLst>
                <a:ext uri="{FF2B5EF4-FFF2-40B4-BE49-F238E27FC236}">
                  <a16:creationId xmlns:a16="http://schemas.microsoft.com/office/drawing/2014/main" id="{9C58F252-38DA-49A9-A705-D3DFEAE159A1}"/>
                </a:ext>
              </a:extLst>
            </p:cNvPr>
            <p:cNvSpPr/>
            <p:nvPr/>
          </p:nvSpPr>
          <p:spPr>
            <a:xfrm>
              <a:off x="2539839" y="18810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id="{6FD8491E-C590-4D45-9EB5-413078AD919F}"/>
                </a:ext>
              </a:extLst>
            </p:cNvPr>
            <p:cNvSpPr/>
            <p:nvPr/>
          </p:nvSpPr>
          <p:spPr>
            <a:xfrm>
              <a:off x="1002585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7" name="Oval 1376">
              <a:extLst>
                <a:ext uri="{FF2B5EF4-FFF2-40B4-BE49-F238E27FC236}">
                  <a16:creationId xmlns:a16="http://schemas.microsoft.com/office/drawing/2014/main" id="{2A89046A-CBBB-4083-8547-582A9667D4CE}"/>
                </a:ext>
              </a:extLst>
            </p:cNvPr>
            <p:cNvSpPr/>
            <p:nvPr/>
          </p:nvSpPr>
          <p:spPr>
            <a:xfrm>
              <a:off x="1290667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8" name="Oval 1377">
              <a:extLst>
                <a:ext uri="{FF2B5EF4-FFF2-40B4-BE49-F238E27FC236}">
                  <a16:creationId xmlns:a16="http://schemas.microsoft.com/office/drawing/2014/main" id="{B8586853-E50E-4C3F-8A22-5361BBAF53E8}"/>
                </a:ext>
              </a:extLst>
            </p:cNvPr>
            <p:cNvSpPr/>
            <p:nvPr/>
          </p:nvSpPr>
          <p:spPr>
            <a:xfrm>
              <a:off x="1198042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79" name="Oval 1378">
              <a:extLst>
                <a:ext uri="{FF2B5EF4-FFF2-40B4-BE49-F238E27FC236}">
                  <a16:creationId xmlns:a16="http://schemas.microsoft.com/office/drawing/2014/main" id="{42F05CB7-F41E-4240-97EF-95FC6796AF2F}"/>
                </a:ext>
              </a:extLst>
            </p:cNvPr>
            <p:cNvSpPr/>
            <p:nvPr/>
          </p:nvSpPr>
          <p:spPr>
            <a:xfrm>
              <a:off x="1390380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0" name="Oval 1379">
              <a:extLst>
                <a:ext uri="{FF2B5EF4-FFF2-40B4-BE49-F238E27FC236}">
                  <a16:creationId xmlns:a16="http://schemas.microsoft.com/office/drawing/2014/main" id="{8FF16837-36FB-4E6B-B5A9-436F30F18ED1}"/>
                </a:ext>
              </a:extLst>
            </p:cNvPr>
            <p:cNvSpPr/>
            <p:nvPr/>
          </p:nvSpPr>
          <p:spPr>
            <a:xfrm>
              <a:off x="1102298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EA16CC89-C461-4982-9B92-711BAFACC102}"/>
                </a:ext>
              </a:extLst>
            </p:cNvPr>
            <p:cNvSpPr/>
            <p:nvPr/>
          </p:nvSpPr>
          <p:spPr>
            <a:xfrm>
              <a:off x="147906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41C8FBDF-3A9F-43FB-AB9F-EEF77B28C2D4}"/>
                </a:ext>
              </a:extLst>
            </p:cNvPr>
            <p:cNvSpPr/>
            <p:nvPr/>
          </p:nvSpPr>
          <p:spPr>
            <a:xfrm>
              <a:off x="176714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AC6C8A7C-6151-4195-8BFE-F708D5255F4B}"/>
                </a:ext>
              </a:extLst>
            </p:cNvPr>
            <p:cNvSpPr/>
            <p:nvPr/>
          </p:nvSpPr>
          <p:spPr>
            <a:xfrm>
              <a:off x="167452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DF7283E3-B1FA-40A4-9788-6F988CEA43DA}"/>
                </a:ext>
              </a:extLst>
            </p:cNvPr>
            <p:cNvSpPr/>
            <p:nvPr/>
          </p:nvSpPr>
          <p:spPr>
            <a:xfrm>
              <a:off x="186686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5" name="Oval 1384">
              <a:extLst>
                <a:ext uri="{FF2B5EF4-FFF2-40B4-BE49-F238E27FC236}">
                  <a16:creationId xmlns:a16="http://schemas.microsoft.com/office/drawing/2014/main" id="{4C8559EF-2E24-49F0-86C8-DD01E6427F32}"/>
                </a:ext>
              </a:extLst>
            </p:cNvPr>
            <p:cNvSpPr/>
            <p:nvPr/>
          </p:nvSpPr>
          <p:spPr>
            <a:xfrm>
              <a:off x="157877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6" name="Oval 1385">
              <a:extLst>
                <a:ext uri="{FF2B5EF4-FFF2-40B4-BE49-F238E27FC236}">
                  <a16:creationId xmlns:a16="http://schemas.microsoft.com/office/drawing/2014/main" id="{BD2B5FC8-0CAB-4E36-B20B-B167AAF3ADB9}"/>
                </a:ext>
              </a:extLst>
            </p:cNvPr>
            <p:cNvSpPr/>
            <p:nvPr/>
          </p:nvSpPr>
          <p:spPr>
            <a:xfrm>
              <a:off x="1968546" y="19688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7" name="Oval 1386">
              <a:extLst>
                <a:ext uri="{FF2B5EF4-FFF2-40B4-BE49-F238E27FC236}">
                  <a16:creationId xmlns:a16="http://schemas.microsoft.com/office/drawing/2014/main" id="{8B835A9C-5397-4FC5-B314-03A5DBDF1C16}"/>
                </a:ext>
              </a:extLst>
            </p:cNvPr>
            <p:cNvSpPr/>
            <p:nvPr/>
          </p:nvSpPr>
          <p:spPr>
            <a:xfrm>
              <a:off x="2256628" y="196715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8" name="Oval 1387">
              <a:extLst>
                <a:ext uri="{FF2B5EF4-FFF2-40B4-BE49-F238E27FC236}">
                  <a16:creationId xmlns:a16="http://schemas.microsoft.com/office/drawing/2014/main" id="{81F1986B-2131-42A5-ABD4-389C7AC9926A}"/>
                </a:ext>
              </a:extLst>
            </p:cNvPr>
            <p:cNvSpPr/>
            <p:nvPr/>
          </p:nvSpPr>
          <p:spPr>
            <a:xfrm>
              <a:off x="2164003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89" name="Oval 1388">
              <a:extLst>
                <a:ext uri="{FF2B5EF4-FFF2-40B4-BE49-F238E27FC236}">
                  <a16:creationId xmlns:a16="http://schemas.microsoft.com/office/drawing/2014/main" id="{18FACDBA-DE67-466B-A28E-D31EE2CB71FF}"/>
                </a:ext>
              </a:extLst>
            </p:cNvPr>
            <p:cNvSpPr/>
            <p:nvPr/>
          </p:nvSpPr>
          <p:spPr>
            <a:xfrm>
              <a:off x="2356341" y="19725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0" name="Oval 1389">
              <a:extLst>
                <a:ext uri="{FF2B5EF4-FFF2-40B4-BE49-F238E27FC236}">
                  <a16:creationId xmlns:a16="http://schemas.microsoft.com/office/drawing/2014/main" id="{D041D764-1886-4BC9-8EF4-9AA8C9F6928E}"/>
                </a:ext>
              </a:extLst>
            </p:cNvPr>
            <p:cNvSpPr/>
            <p:nvPr/>
          </p:nvSpPr>
          <p:spPr>
            <a:xfrm>
              <a:off x="2068259" y="197397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1" name="Oval 1390">
              <a:extLst>
                <a:ext uri="{FF2B5EF4-FFF2-40B4-BE49-F238E27FC236}">
                  <a16:creationId xmlns:a16="http://schemas.microsoft.com/office/drawing/2014/main" id="{5CAA8EEF-B4C9-4579-8230-5DCD53CC6E20}"/>
                </a:ext>
              </a:extLst>
            </p:cNvPr>
            <p:cNvSpPr/>
            <p:nvPr/>
          </p:nvSpPr>
          <p:spPr>
            <a:xfrm>
              <a:off x="2439721" y="196982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2" name="Oval 1391">
              <a:extLst>
                <a:ext uri="{FF2B5EF4-FFF2-40B4-BE49-F238E27FC236}">
                  <a16:creationId xmlns:a16="http://schemas.microsoft.com/office/drawing/2014/main" id="{B01069C3-358F-4F2B-B764-3F052A840805}"/>
                </a:ext>
              </a:extLst>
            </p:cNvPr>
            <p:cNvSpPr/>
            <p:nvPr/>
          </p:nvSpPr>
          <p:spPr>
            <a:xfrm>
              <a:off x="2710711" y="196813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3" name="Oval 1392">
              <a:extLst>
                <a:ext uri="{FF2B5EF4-FFF2-40B4-BE49-F238E27FC236}">
                  <a16:creationId xmlns:a16="http://schemas.microsoft.com/office/drawing/2014/main" id="{B902B37D-B496-45D9-9E53-38682BE96680}"/>
                </a:ext>
              </a:extLst>
            </p:cNvPr>
            <p:cNvSpPr/>
            <p:nvPr/>
          </p:nvSpPr>
          <p:spPr>
            <a:xfrm>
              <a:off x="2635178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4" name="Oval 1393">
              <a:extLst>
                <a:ext uri="{FF2B5EF4-FFF2-40B4-BE49-F238E27FC236}">
                  <a16:creationId xmlns:a16="http://schemas.microsoft.com/office/drawing/2014/main" id="{9629F6E8-AFAE-4750-A694-7CCCA5F65B85}"/>
                </a:ext>
              </a:extLst>
            </p:cNvPr>
            <p:cNvSpPr/>
            <p:nvPr/>
          </p:nvSpPr>
          <p:spPr>
            <a:xfrm>
              <a:off x="2539434" y="197495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5" name="Oval 1394">
              <a:extLst>
                <a:ext uri="{FF2B5EF4-FFF2-40B4-BE49-F238E27FC236}">
                  <a16:creationId xmlns:a16="http://schemas.microsoft.com/office/drawing/2014/main" id="{E9E4CEF8-C929-4BDB-86B1-5725242DC4B2}"/>
                </a:ext>
              </a:extLst>
            </p:cNvPr>
            <p:cNvSpPr/>
            <p:nvPr/>
          </p:nvSpPr>
          <p:spPr>
            <a:xfrm>
              <a:off x="995933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6" name="Oval 1395">
              <a:extLst>
                <a:ext uri="{FF2B5EF4-FFF2-40B4-BE49-F238E27FC236}">
                  <a16:creationId xmlns:a16="http://schemas.microsoft.com/office/drawing/2014/main" id="{2DC0121C-D0E6-4B9A-9359-E0CFDA829F1E}"/>
                </a:ext>
              </a:extLst>
            </p:cNvPr>
            <p:cNvSpPr/>
            <p:nvPr/>
          </p:nvSpPr>
          <p:spPr>
            <a:xfrm>
              <a:off x="1284015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7" name="Oval 1396">
              <a:extLst>
                <a:ext uri="{FF2B5EF4-FFF2-40B4-BE49-F238E27FC236}">
                  <a16:creationId xmlns:a16="http://schemas.microsoft.com/office/drawing/2014/main" id="{CEAF25A1-5226-4050-97D6-CA5B37412884}"/>
                </a:ext>
              </a:extLst>
            </p:cNvPr>
            <p:cNvSpPr/>
            <p:nvPr/>
          </p:nvSpPr>
          <p:spPr>
            <a:xfrm>
              <a:off x="1191390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8" name="Oval 1397">
              <a:extLst>
                <a:ext uri="{FF2B5EF4-FFF2-40B4-BE49-F238E27FC236}">
                  <a16:creationId xmlns:a16="http://schemas.microsoft.com/office/drawing/2014/main" id="{AF27B1B5-409A-49C7-AC32-A98A7AC7BAB3}"/>
                </a:ext>
              </a:extLst>
            </p:cNvPr>
            <p:cNvSpPr/>
            <p:nvPr/>
          </p:nvSpPr>
          <p:spPr>
            <a:xfrm>
              <a:off x="1383728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99" name="Oval 1398">
              <a:extLst>
                <a:ext uri="{FF2B5EF4-FFF2-40B4-BE49-F238E27FC236}">
                  <a16:creationId xmlns:a16="http://schemas.microsoft.com/office/drawing/2014/main" id="{D13E049B-22AD-483B-9F78-6673C53471E1}"/>
                </a:ext>
              </a:extLst>
            </p:cNvPr>
            <p:cNvSpPr/>
            <p:nvPr/>
          </p:nvSpPr>
          <p:spPr>
            <a:xfrm>
              <a:off x="1095646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0" name="Oval 1399">
              <a:extLst>
                <a:ext uri="{FF2B5EF4-FFF2-40B4-BE49-F238E27FC236}">
                  <a16:creationId xmlns:a16="http://schemas.microsoft.com/office/drawing/2014/main" id="{20E774AE-6C15-4C86-9D46-58838D947ADC}"/>
                </a:ext>
              </a:extLst>
            </p:cNvPr>
            <p:cNvSpPr/>
            <p:nvPr/>
          </p:nvSpPr>
          <p:spPr>
            <a:xfrm>
              <a:off x="147241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1" name="Oval 1400">
              <a:extLst>
                <a:ext uri="{FF2B5EF4-FFF2-40B4-BE49-F238E27FC236}">
                  <a16:creationId xmlns:a16="http://schemas.microsoft.com/office/drawing/2014/main" id="{00184B9D-3356-430C-89F2-89E9FAF6F69D}"/>
                </a:ext>
              </a:extLst>
            </p:cNvPr>
            <p:cNvSpPr/>
            <p:nvPr/>
          </p:nvSpPr>
          <p:spPr>
            <a:xfrm>
              <a:off x="176049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2" name="Oval 1401">
              <a:extLst>
                <a:ext uri="{FF2B5EF4-FFF2-40B4-BE49-F238E27FC236}">
                  <a16:creationId xmlns:a16="http://schemas.microsoft.com/office/drawing/2014/main" id="{EE9EADCD-CBEB-4034-B924-34B3CAAB56F1}"/>
                </a:ext>
              </a:extLst>
            </p:cNvPr>
            <p:cNvSpPr/>
            <p:nvPr/>
          </p:nvSpPr>
          <p:spPr>
            <a:xfrm>
              <a:off x="166787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3" name="Oval 1402">
              <a:extLst>
                <a:ext uri="{FF2B5EF4-FFF2-40B4-BE49-F238E27FC236}">
                  <a16:creationId xmlns:a16="http://schemas.microsoft.com/office/drawing/2014/main" id="{15F47EE7-CCA2-490C-8E07-E33628B3A6C0}"/>
                </a:ext>
              </a:extLst>
            </p:cNvPr>
            <p:cNvSpPr/>
            <p:nvPr/>
          </p:nvSpPr>
          <p:spPr>
            <a:xfrm>
              <a:off x="186020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4" name="Oval 1403">
              <a:extLst>
                <a:ext uri="{FF2B5EF4-FFF2-40B4-BE49-F238E27FC236}">
                  <a16:creationId xmlns:a16="http://schemas.microsoft.com/office/drawing/2014/main" id="{0A45B74A-96F9-4E73-9774-5BFB45782CE0}"/>
                </a:ext>
              </a:extLst>
            </p:cNvPr>
            <p:cNvSpPr/>
            <p:nvPr/>
          </p:nvSpPr>
          <p:spPr>
            <a:xfrm>
              <a:off x="157212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5" name="Oval 1404">
              <a:extLst>
                <a:ext uri="{FF2B5EF4-FFF2-40B4-BE49-F238E27FC236}">
                  <a16:creationId xmlns:a16="http://schemas.microsoft.com/office/drawing/2014/main" id="{CF571663-2167-436A-9487-32B0E08E7F56}"/>
                </a:ext>
              </a:extLst>
            </p:cNvPr>
            <p:cNvSpPr/>
            <p:nvPr/>
          </p:nvSpPr>
          <p:spPr>
            <a:xfrm>
              <a:off x="1961894" y="205906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F0D09B46-3C12-419B-AEBD-ABC796B8A270}"/>
                </a:ext>
              </a:extLst>
            </p:cNvPr>
            <p:cNvSpPr/>
            <p:nvPr/>
          </p:nvSpPr>
          <p:spPr>
            <a:xfrm>
              <a:off x="2249976" y="205737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B0D52DD5-45D2-4CFD-959D-F5AD55A91099}"/>
                </a:ext>
              </a:extLst>
            </p:cNvPr>
            <p:cNvSpPr/>
            <p:nvPr/>
          </p:nvSpPr>
          <p:spPr>
            <a:xfrm>
              <a:off x="2157351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5E2EB3A2-9A45-42F4-B6CA-AC46F54F3B95}"/>
                </a:ext>
              </a:extLst>
            </p:cNvPr>
            <p:cNvSpPr/>
            <p:nvPr/>
          </p:nvSpPr>
          <p:spPr>
            <a:xfrm>
              <a:off x="2349689" y="20627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082B71B2-CA1B-465F-B108-95286BCFD3E7}"/>
                </a:ext>
              </a:extLst>
            </p:cNvPr>
            <p:cNvSpPr/>
            <p:nvPr/>
          </p:nvSpPr>
          <p:spPr>
            <a:xfrm>
              <a:off x="2061607" y="206419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0263176A-2EA6-4976-8823-AF06D637169A}"/>
                </a:ext>
              </a:extLst>
            </p:cNvPr>
            <p:cNvSpPr/>
            <p:nvPr/>
          </p:nvSpPr>
          <p:spPr>
            <a:xfrm>
              <a:off x="2433069" y="206004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C08B97F6-FD12-4A7B-A2B8-96474DCC52A3}"/>
                </a:ext>
              </a:extLst>
            </p:cNvPr>
            <p:cNvSpPr/>
            <p:nvPr/>
          </p:nvSpPr>
          <p:spPr>
            <a:xfrm>
              <a:off x="2704059" y="205834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AFE46A71-4A8C-4F96-B54D-622B8D4B459B}"/>
                </a:ext>
              </a:extLst>
            </p:cNvPr>
            <p:cNvSpPr/>
            <p:nvPr/>
          </p:nvSpPr>
          <p:spPr>
            <a:xfrm>
              <a:off x="2628526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F1252413-FB49-483D-9039-347815BDE098}"/>
                </a:ext>
              </a:extLst>
            </p:cNvPr>
            <p:cNvSpPr/>
            <p:nvPr/>
          </p:nvSpPr>
          <p:spPr>
            <a:xfrm>
              <a:off x="2532782" y="206516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5E8654C6-9A0A-4267-B1A7-2FC0976A5E4C}"/>
                </a:ext>
              </a:extLst>
            </p:cNvPr>
            <p:cNvSpPr/>
            <p:nvPr/>
          </p:nvSpPr>
          <p:spPr>
            <a:xfrm>
              <a:off x="995528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5" name="Oval 1414">
              <a:extLst>
                <a:ext uri="{FF2B5EF4-FFF2-40B4-BE49-F238E27FC236}">
                  <a16:creationId xmlns:a16="http://schemas.microsoft.com/office/drawing/2014/main" id="{0ABE7395-9F1E-42D6-9515-4EEDC401A8A9}"/>
                </a:ext>
              </a:extLst>
            </p:cNvPr>
            <p:cNvSpPr/>
            <p:nvPr/>
          </p:nvSpPr>
          <p:spPr>
            <a:xfrm>
              <a:off x="1283610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6" name="Oval 1415">
              <a:extLst>
                <a:ext uri="{FF2B5EF4-FFF2-40B4-BE49-F238E27FC236}">
                  <a16:creationId xmlns:a16="http://schemas.microsoft.com/office/drawing/2014/main" id="{4A1DA208-DB60-413A-891B-3A675655B497}"/>
                </a:ext>
              </a:extLst>
            </p:cNvPr>
            <p:cNvSpPr/>
            <p:nvPr/>
          </p:nvSpPr>
          <p:spPr>
            <a:xfrm>
              <a:off x="1190985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7" name="Oval 1416">
              <a:extLst>
                <a:ext uri="{FF2B5EF4-FFF2-40B4-BE49-F238E27FC236}">
                  <a16:creationId xmlns:a16="http://schemas.microsoft.com/office/drawing/2014/main" id="{5FB6B2F0-5C65-406D-A508-A8DFB58AF68E}"/>
                </a:ext>
              </a:extLst>
            </p:cNvPr>
            <p:cNvSpPr/>
            <p:nvPr/>
          </p:nvSpPr>
          <p:spPr>
            <a:xfrm>
              <a:off x="1383323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8" name="Oval 1417">
              <a:extLst>
                <a:ext uri="{FF2B5EF4-FFF2-40B4-BE49-F238E27FC236}">
                  <a16:creationId xmlns:a16="http://schemas.microsoft.com/office/drawing/2014/main" id="{29F2029D-1249-4A15-B926-47069520BBDA}"/>
                </a:ext>
              </a:extLst>
            </p:cNvPr>
            <p:cNvSpPr/>
            <p:nvPr/>
          </p:nvSpPr>
          <p:spPr>
            <a:xfrm>
              <a:off x="1095241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id="{C4262ABD-9F32-437D-A30A-F0566E2B3E2E}"/>
                </a:ext>
              </a:extLst>
            </p:cNvPr>
            <p:cNvSpPr/>
            <p:nvPr/>
          </p:nvSpPr>
          <p:spPr>
            <a:xfrm>
              <a:off x="147200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0" name="Oval 1419">
              <a:extLst>
                <a:ext uri="{FF2B5EF4-FFF2-40B4-BE49-F238E27FC236}">
                  <a16:creationId xmlns:a16="http://schemas.microsoft.com/office/drawing/2014/main" id="{49640A00-48F3-4D3E-A677-AB1AED1ECB48}"/>
                </a:ext>
              </a:extLst>
            </p:cNvPr>
            <p:cNvSpPr/>
            <p:nvPr/>
          </p:nvSpPr>
          <p:spPr>
            <a:xfrm>
              <a:off x="176009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1" name="Oval 1420">
              <a:extLst>
                <a:ext uri="{FF2B5EF4-FFF2-40B4-BE49-F238E27FC236}">
                  <a16:creationId xmlns:a16="http://schemas.microsoft.com/office/drawing/2014/main" id="{BC598AC3-D1F0-4406-AD5E-FB0A06B78877}"/>
                </a:ext>
              </a:extLst>
            </p:cNvPr>
            <p:cNvSpPr/>
            <p:nvPr/>
          </p:nvSpPr>
          <p:spPr>
            <a:xfrm>
              <a:off x="166746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2" name="Oval 1421">
              <a:extLst>
                <a:ext uri="{FF2B5EF4-FFF2-40B4-BE49-F238E27FC236}">
                  <a16:creationId xmlns:a16="http://schemas.microsoft.com/office/drawing/2014/main" id="{DDDD4313-5626-49F9-8BB9-371216E08EA1}"/>
                </a:ext>
              </a:extLst>
            </p:cNvPr>
            <p:cNvSpPr/>
            <p:nvPr/>
          </p:nvSpPr>
          <p:spPr>
            <a:xfrm>
              <a:off x="185980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3D478BCF-8E8B-4E74-8F87-4AE502B00DB9}"/>
                </a:ext>
              </a:extLst>
            </p:cNvPr>
            <p:cNvSpPr/>
            <p:nvPr/>
          </p:nvSpPr>
          <p:spPr>
            <a:xfrm>
              <a:off x="157172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4" name="Oval 1423">
              <a:extLst>
                <a:ext uri="{FF2B5EF4-FFF2-40B4-BE49-F238E27FC236}">
                  <a16:creationId xmlns:a16="http://schemas.microsoft.com/office/drawing/2014/main" id="{D8B51ED0-35BD-4B1C-8E64-185A01136C08}"/>
                </a:ext>
              </a:extLst>
            </p:cNvPr>
            <p:cNvSpPr/>
            <p:nvPr/>
          </p:nvSpPr>
          <p:spPr>
            <a:xfrm>
              <a:off x="1961489" y="215296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5" name="Oval 1424">
              <a:extLst>
                <a:ext uri="{FF2B5EF4-FFF2-40B4-BE49-F238E27FC236}">
                  <a16:creationId xmlns:a16="http://schemas.microsoft.com/office/drawing/2014/main" id="{4FBDD2F3-49D9-4935-9CBC-8F235BD4588C}"/>
                </a:ext>
              </a:extLst>
            </p:cNvPr>
            <p:cNvSpPr/>
            <p:nvPr/>
          </p:nvSpPr>
          <p:spPr>
            <a:xfrm>
              <a:off x="2249571" y="2151275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6" name="Oval 1425">
              <a:extLst>
                <a:ext uri="{FF2B5EF4-FFF2-40B4-BE49-F238E27FC236}">
                  <a16:creationId xmlns:a16="http://schemas.microsoft.com/office/drawing/2014/main" id="{FFBA4E11-B0D2-48F2-9BA3-7CCDAE46D7AE}"/>
                </a:ext>
              </a:extLst>
            </p:cNvPr>
            <p:cNvSpPr/>
            <p:nvPr/>
          </p:nvSpPr>
          <p:spPr>
            <a:xfrm>
              <a:off x="2156946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7" name="Oval 1426">
              <a:extLst>
                <a:ext uri="{FF2B5EF4-FFF2-40B4-BE49-F238E27FC236}">
                  <a16:creationId xmlns:a16="http://schemas.microsoft.com/office/drawing/2014/main" id="{F4572625-9660-48B0-9D06-0C048DC44FBB}"/>
                </a:ext>
              </a:extLst>
            </p:cNvPr>
            <p:cNvSpPr/>
            <p:nvPr/>
          </p:nvSpPr>
          <p:spPr>
            <a:xfrm>
              <a:off x="2349284" y="21566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8" name="Oval 1427">
              <a:extLst>
                <a:ext uri="{FF2B5EF4-FFF2-40B4-BE49-F238E27FC236}">
                  <a16:creationId xmlns:a16="http://schemas.microsoft.com/office/drawing/2014/main" id="{F0DB6263-1933-48EA-AAB1-D3F60972A856}"/>
                </a:ext>
              </a:extLst>
            </p:cNvPr>
            <p:cNvSpPr/>
            <p:nvPr/>
          </p:nvSpPr>
          <p:spPr>
            <a:xfrm>
              <a:off x="2061202" y="2158094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29" name="Oval 1428">
              <a:extLst>
                <a:ext uri="{FF2B5EF4-FFF2-40B4-BE49-F238E27FC236}">
                  <a16:creationId xmlns:a16="http://schemas.microsoft.com/office/drawing/2014/main" id="{B2877948-B8DE-43A9-896B-C9442EC06B5B}"/>
                </a:ext>
              </a:extLst>
            </p:cNvPr>
            <p:cNvSpPr/>
            <p:nvPr/>
          </p:nvSpPr>
          <p:spPr>
            <a:xfrm>
              <a:off x="2432664" y="2153943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0" name="Oval 1429">
              <a:extLst>
                <a:ext uri="{FF2B5EF4-FFF2-40B4-BE49-F238E27FC236}">
                  <a16:creationId xmlns:a16="http://schemas.microsoft.com/office/drawing/2014/main" id="{53F8305C-DBB6-43DF-BABE-A591475358D1}"/>
                </a:ext>
              </a:extLst>
            </p:cNvPr>
            <p:cNvSpPr/>
            <p:nvPr/>
          </p:nvSpPr>
          <p:spPr>
            <a:xfrm>
              <a:off x="2703654" y="215225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1" name="Oval 1430">
              <a:extLst>
                <a:ext uri="{FF2B5EF4-FFF2-40B4-BE49-F238E27FC236}">
                  <a16:creationId xmlns:a16="http://schemas.microsoft.com/office/drawing/2014/main" id="{0FD9EDAF-2863-4B2F-AC60-8B1D850CCF4F}"/>
                </a:ext>
              </a:extLst>
            </p:cNvPr>
            <p:cNvSpPr/>
            <p:nvPr/>
          </p:nvSpPr>
          <p:spPr>
            <a:xfrm>
              <a:off x="2628121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2" name="Oval 1431">
              <a:extLst>
                <a:ext uri="{FF2B5EF4-FFF2-40B4-BE49-F238E27FC236}">
                  <a16:creationId xmlns:a16="http://schemas.microsoft.com/office/drawing/2014/main" id="{41E91087-12F3-4EC9-8CE1-BF96108E10BA}"/>
                </a:ext>
              </a:extLst>
            </p:cNvPr>
            <p:cNvSpPr/>
            <p:nvPr/>
          </p:nvSpPr>
          <p:spPr>
            <a:xfrm>
              <a:off x="2532377" y="215907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3" name="Oval 1432">
              <a:extLst>
                <a:ext uri="{FF2B5EF4-FFF2-40B4-BE49-F238E27FC236}">
                  <a16:creationId xmlns:a16="http://schemas.microsoft.com/office/drawing/2014/main" id="{DFE12927-A585-47A7-B140-FFC1CC4E90BE}"/>
                </a:ext>
              </a:extLst>
            </p:cNvPr>
            <p:cNvSpPr/>
            <p:nvPr/>
          </p:nvSpPr>
          <p:spPr>
            <a:xfrm>
              <a:off x="986690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4" name="Oval 1433">
              <a:extLst>
                <a:ext uri="{FF2B5EF4-FFF2-40B4-BE49-F238E27FC236}">
                  <a16:creationId xmlns:a16="http://schemas.microsoft.com/office/drawing/2014/main" id="{74268B82-4BE9-4DD3-8630-00EE5A09651F}"/>
                </a:ext>
              </a:extLst>
            </p:cNvPr>
            <p:cNvSpPr/>
            <p:nvPr/>
          </p:nvSpPr>
          <p:spPr>
            <a:xfrm>
              <a:off x="1274772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5" name="Oval 1434">
              <a:extLst>
                <a:ext uri="{FF2B5EF4-FFF2-40B4-BE49-F238E27FC236}">
                  <a16:creationId xmlns:a16="http://schemas.microsoft.com/office/drawing/2014/main" id="{6C86801B-BF87-4EFC-BB15-5DCCD1345E2C}"/>
                </a:ext>
              </a:extLst>
            </p:cNvPr>
            <p:cNvSpPr/>
            <p:nvPr/>
          </p:nvSpPr>
          <p:spPr>
            <a:xfrm>
              <a:off x="1182147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6" name="Oval 1435">
              <a:extLst>
                <a:ext uri="{FF2B5EF4-FFF2-40B4-BE49-F238E27FC236}">
                  <a16:creationId xmlns:a16="http://schemas.microsoft.com/office/drawing/2014/main" id="{66D1A41A-015E-45EE-86F0-27CAD591DD6E}"/>
                </a:ext>
              </a:extLst>
            </p:cNvPr>
            <p:cNvSpPr/>
            <p:nvPr/>
          </p:nvSpPr>
          <p:spPr>
            <a:xfrm>
              <a:off x="1374485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148D1B37-47F0-4D16-A45F-4A089029C4A9}"/>
                </a:ext>
              </a:extLst>
            </p:cNvPr>
            <p:cNvSpPr/>
            <p:nvPr/>
          </p:nvSpPr>
          <p:spPr>
            <a:xfrm>
              <a:off x="1086403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7804FF73-7D2F-4D37-8C47-B9835E181D11}"/>
                </a:ext>
              </a:extLst>
            </p:cNvPr>
            <p:cNvSpPr/>
            <p:nvPr/>
          </p:nvSpPr>
          <p:spPr>
            <a:xfrm>
              <a:off x="146317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50486983-E870-42D7-8472-0CFDC19CF612}"/>
                </a:ext>
              </a:extLst>
            </p:cNvPr>
            <p:cNvSpPr/>
            <p:nvPr/>
          </p:nvSpPr>
          <p:spPr>
            <a:xfrm>
              <a:off x="175125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0" name="Oval 1439">
              <a:extLst>
                <a:ext uri="{FF2B5EF4-FFF2-40B4-BE49-F238E27FC236}">
                  <a16:creationId xmlns:a16="http://schemas.microsoft.com/office/drawing/2014/main" id="{0468A53B-60F0-47D9-9BA2-636E89F87681}"/>
                </a:ext>
              </a:extLst>
            </p:cNvPr>
            <p:cNvSpPr/>
            <p:nvPr/>
          </p:nvSpPr>
          <p:spPr>
            <a:xfrm>
              <a:off x="165862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1" name="Oval 1440">
              <a:extLst>
                <a:ext uri="{FF2B5EF4-FFF2-40B4-BE49-F238E27FC236}">
                  <a16:creationId xmlns:a16="http://schemas.microsoft.com/office/drawing/2014/main" id="{62843EEB-C28D-4FCE-806A-FDA40336B17B}"/>
                </a:ext>
              </a:extLst>
            </p:cNvPr>
            <p:cNvSpPr/>
            <p:nvPr/>
          </p:nvSpPr>
          <p:spPr>
            <a:xfrm>
              <a:off x="185096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2" name="Oval 1441">
              <a:extLst>
                <a:ext uri="{FF2B5EF4-FFF2-40B4-BE49-F238E27FC236}">
                  <a16:creationId xmlns:a16="http://schemas.microsoft.com/office/drawing/2014/main" id="{243DCEA3-52B4-4C6D-878D-EA3EEDBFBD32}"/>
                </a:ext>
              </a:extLst>
            </p:cNvPr>
            <p:cNvSpPr/>
            <p:nvPr/>
          </p:nvSpPr>
          <p:spPr>
            <a:xfrm>
              <a:off x="156288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3" name="Oval 1442">
              <a:extLst>
                <a:ext uri="{FF2B5EF4-FFF2-40B4-BE49-F238E27FC236}">
                  <a16:creationId xmlns:a16="http://schemas.microsoft.com/office/drawing/2014/main" id="{D4E1657E-E612-48AF-A4E3-1BEA02CB66A1}"/>
                </a:ext>
              </a:extLst>
            </p:cNvPr>
            <p:cNvSpPr/>
            <p:nvPr/>
          </p:nvSpPr>
          <p:spPr>
            <a:xfrm>
              <a:off x="1952651" y="2237042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4" name="Oval 1443">
              <a:extLst>
                <a:ext uri="{FF2B5EF4-FFF2-40B4-BE49-F238E27FC236}">
                  <a16:creationId xmlns:a16="http://schemas.microsoft.com/office/drawing/2014/main" id="{5B70C34E-2A20-4DFC-AD83-99D4DF66DAE7}"/>
                </a:ext>
              </a:extLst>
            </p:cNvPr>
            <p:cNvSpPr/>
            <p:nvPr/>
          </p:nvSpPr>
          <p:spPr>
            <a:xfrm>
              <a:off x="2240733" y="223535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5" name="Oval 1444">
              <a:extLst>
                <a:ext uri="{FF2B5EF4-FFF2-40B4-BE49-F238E27FC236}">
                  <a16:creationId xmlns:a16="http://schemas.microsoft.com/office/drawing/2014/main" id="{6AB92363-6CFC-4613-BD34-C10087B06FBC}"/>
                </a:ext>
              </a:extLst>
            </p:cNvPr>
            <p:cNvSpPr/>
            <p:nvPr/>
          </p:nvSpPr>
          <p:spPr>
            <a:xfrm>
              <a:off x="2148108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6" name="Oval 1445">
              <a:extLst>
                <a:ext uri="{FF2B5EF4-FFF2-40B4-BE49-F238E27FC236}">
                  <a16:creationId xmlns:a16="http://schemas.microsoft.com/office/drawing/2014/main" id="{5ACCC189-BDF4-41D9-B50D-9FA05432F1B8}"/>
                </a:ext>
              </a:extLst>
            </p:cNvPr>
            <p:cNvSpPr/>
            <p:nvPr/>
          </p:nvSpPr>
          <p:spPr>
            <a:xfrm>
              <a:off x="2340446" y="22407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7" name="Oval 1446">
              <a:extLst>
                <a:ext uri="{FF2B5EF4-FFF2-40B4-BE49-F238E27FC236}">
                  <a16:creationId xmlns:a16="http://schemas.microsoft.com/office/drawing/2014/main" id="{1FF21466-63D5-4D99-B1B9-FD8FEEA7816B}"/>
                </a:ext>
              </a:extLst>
            </p:cNvPr>
            <p:cNvSpPr/>
            <p:nvPr/>
          </p:nvSpPr>
          <p:spPr>
            <a:xfrm>
              <a:off x="2052364" y="224217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8" name="Oval 1447">
              <a:extLst>
                <a:ext uri="{FF2B5EF4-FFF2-40B4-BE49-F238E27FC236}">
                  <a16:creationId xmlns:a16="http://schemas.microsoft.com/office/drawing/2014/main" id="{E04F9544-45DD-4537-8722-B8E8F6D97F48}"/>
                </a:ext>
              </a:extLst>
            </p:cNvPr>
            <p:cNvSpPr/>
            <p:nvPr/>
          </p:nvSpPr>
          <p:spPr>
            <a:xfrm>
              <a:off x="2423826" y="223801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49" name="Oval 1448">
              <a:extLst>
                <a:ext uri="{FF2B5EF4-FFF2-40B4-BE49-F238E27FC236}">
                  <a16:creationId xmlns:a16="http://schemas.microsoft.com/office/drawing/2014/main" id="{52ACF7C5-09BC-4982-A874-45A1655E007D}"/>
                </a:ext>
              </a:extLst>
            </p:cNvPr>
            <p:cNvSpPr/>
            <p:nvPr/>
          </p:nvSpPr>
          <p:spPr>
            <a:xfrm>
              <a:off x="2694816" y="223632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0" name="Oval 1449">
              <a:extLst>
                <a:ext uri="{FF2B5EF4-FFF2-40B4-BE49-F238E27FC236}">
                  <a16:creationId xmlns:a16="http://schemas.microsoft.com/office/drawing/2014/main" id="{BA80AACC-F4A8-447E-B5F7-5C6CD365D94F}"/>
                </a:ext>
              </a:extLst>
            </p:cNvPr>
            <p:cNvSpPr/>
            <p:nvPr/>
          </p:nvSpPr>
          <p:spPr>
            <a:xfrm>
              <a:off x="2619283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1" name="Oval 1450">
              <a:extLst>
                <a:ext uri="{FF2B5EF4-FFF2-40B4-BE49-F238E27FC236}">
                  <a16:creationId xmlns:a16="http://schemas.microsoft.com/office/drawing/2014/main" id="{73C4E2BA-FB6E-4321-A3BC-770553C4E690}"/>
                </a:ext>
              </a:extLst>
            </p:cNvPr>
            <p:cNvSpPr/>
            <p:nvPr/>
          </p:nvSpPr>
          <p:spPr>
            <a:xfrm>
              <a:off x="2523539" y="224314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2" name="Oval 1451">
              <a:extLst>
                <a:ext uri="{FF2B5EF4-FFF2-40B4-BE49-F238E27FC236}">
                  <a16:creationId xmlns:a16="http://schemas.microsoft.com/office/drawing/2014/main" id="{B550BFE3-9AC8-4B1B-AC9E-B61F81F3FA90}"/>
                </a:ext>
              </a:extLst>
            </p:cNvPr>
            <p:cNvSpPr/>
            <p:nvPr/>
          </p:nvSpPr>
          <p:spPr>
            <a:xfrm>
              <a:off x="992628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3" name="Oval 1452">
              <a:extLst>
                <a:ext uri="{FF2B5EF4-FFF2-40B4-BE49-F238E27FC236}">
                  <a16:creationId xmlns:a16="http://schemas.microsoft.com/office/drawing/2014/main" id="{48EEAF7C-9EF1-4BE4-8D94-04C7A91F8A1C}"/>
                </a:ext>
              </a:extLst>
            </p:cNvPr>
            <p:cNvSpPr/>
            <p:nvPr/>
          </p:nvSpPr>
          <p:spPr>
            <a:xfrm>
              <a:off x="1280710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4" name="Oval 1453">
              <a:extLst>
                <a:ext uri="{FF2B5EF4-FFF2-40B4-BE49-F238E27FC236}">
                  <a16:creationId xmlns:a16="http://schemas.microsoft.com/office/drawing/2014/main" id="{9599CDD3-4B7A-498A-AF11-8D8E1C629FEF}"/>
                </a:ext>
              </a:extLst>
            </p:cNvPr>
            <p:cNvSpPr/>
            <p:nvPr/>
          </p:nvSpPr>
          <p:spPr>
            <a:xfrm>
              <a:off x="1188085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5" name="Oval 1454">
              <a:extLst>
                <a:ext uri="{FF2B5EF4-FFF2-40B4-BE49-F238E27FC236}">
                  <a16:creationId xmlns:a16="http://schemas.microsoft.com/office/drawing/2014/main" id="{84455C06-C4B4-409E-A1F7-CC44D1F6D11F}"/>
                </a:ext>
              </a:extLst>
            </p:cNvPr>
            <p:cNvSpPr/>
            <p:nvPr/>
          </p:nvSpPr>
          <p:spPr>
            <a:xfrm>
              <a:off x="1380423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6" name="Oval 1455">
              <a:extLst>
                <a:ext uri="{FF2B5EF4-FFF2-40B4-BE49-F238E27FC236}">
                  <a16:creationId xmlns:a16="http://schemas.microsoft.com/office/drawing/2014/main" id="{5643F2EE-4A8F-43A7-8A1D-E0EE6BC69686}"/>
                </a:ext>
              </a:extLst>
            </p:cNvPr>
            <p:cNvSpPr/>
            <p:nvPr/>
          </p:nvSpPr>
          <p:spPr>
            <a:xfrm>
              <a:off x="1092341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7" name="Oval 1456">
              <a:extLst>
                <a:ext uri="{FF2B5EF4-FFF2-40B4-BE49-F238E27FC236}">
                  <a16:creationId xmlns:a16="http://schemas.microsoft.com/office/drawing/2014/main" id="{BBA7B968-A5CF-42FE-8902-B5778501BCE5}"/>
                </a:ext>
              </a:extLst>
            </p:cNvPr>
            <p:cNvSpPr/>
            <p:nvPr/>
          </p:nvSpPr>
          <p:spPr>
            <a:xfrm>
              <a:off x="146910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8" name="Oval 1457">
              <a:extLst>
                <a:ext uri="{FF2B5EF4-FFF2-40B4-BE49-F238E27FC236}">
                  <a16:creationId xmlns:a16="http://schemas.microsoft.com/office/drawing/2014/main" id="{3CE064BE-7CF6-4616-B23D-B1931FB4CF07}"/>
                </a:ext>
              </a:extLst>
            </p:cNvPr>
            <p:cNvSpPr/>
            <p:nvPr/>
          </p:nvSpPr>
          <p:spPr>
            <a:xfrm>
              <a:off x="175719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59" name="Oval 1458">
              <a:extLst>
                <a:ext uri="{FF2B5EF4-FFF2-40B4-BE49-F238E27FC236}">
                  <a16:creationId xmlns:a16="http://schemas.microsoft.com/office/drawing/2014/main" id="{81407AFD-D344-4DED-9DA7-4C91754C0535}"/>
                </a:ext>
              </a:extLst>
            </p:cNvPr>
            <p:cNvSpPr/>
            <p:nvPr/>
          </p:nvSpPr>
          <p:spPr>
            <a:xfrm>
              <a:off x="166456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0" name="Oval 1459">
              <a:extLst>
                <a:ext uri="{FF2B5EF4-FFF2-40B4-BE49-F238E27FC236}">
                  <a16:creationId xmlns:a16="http://schemas.microsoft.com/office/drawing/2014/main" id="{928D2397-4441-4A26-9175-89E99FC55E35}"/>
                </a:ext>
              </a:extLst>
            </p:cNvPr>
            <p:cNvSpPr/>
            <p:nvPr/>
          </p:nvSpPr>
          <p:spPr>
            <a:xfrm>
              <a:off x="185690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1" name="Oval 1460">
              <a:extLst>
                <a:ext uri="{FF2B5EF4-FFF2-40B4-BE49-F238E27FC236}">
                  <a16:creationId xmlns:a16="http://schemas.microsoft.com/office/drawing/2014/main" id="{F6586980-5FE1-44A9-8DE1-359B88A0C0A3}"/>
                </a:ext>
              </a:extLst>
            </p:cNvPr>
            <p:cNvSpPr/>
            <p:nvPr/>
          </p:nvSpPr>
          <p:spPr>
            <a:xfrm>
              <a:off x="156882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2" name="Oval 1461">
              <a:extLst>
                <a:ext uri="{FF2B5EF4-FFF2-40B4-BE49-F238E27FC236}">
                  <a16:creationId xmlns:a16="http://schemas.microsoft.com/office/drawing/2014/main" id="{6F3E63F2-CC6D-4964-8158-644A3E82AB1E}"/>
                </a:ext>
              </a:extLst>
            </p:cNvPr>
            <p:cNvSpPr/>
            <p:nvPr/>
          </p:nvSpPr>
          <p:spPr>
            <a:xfrm>
              <a:off x="1958589" y="2312901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0A4E48EE-FD2B-42DF-B08D-603137B2D212}"/>
                </a:ext>
              </a:extLst>
            </p:cNvPr>
            <p:cNvSpPr/>
            <p:nvPr/>
          </p:nvSpPr>
          <p:spPr>
            <a:xfrm>
              <a:off x="2246671" y="2311210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7D0B964D-80E9-4FF8-9E2A-71C4E9FC676C}"/>
                </a:ext>
              </a:extLst>
            </p:cNvPr>
            <p:cNvSpPr/>
            <p:nvPr/>
          </p:nvSpPr>
          <p:spPr>
            <a:xfrm>
              <a:off x="2154046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C4F3812B-96FD-4576-BF19-8E7AAB9EC989}"/>
                </a:ext>
              </a:extLst>
            </p:cNvPr>
            <p:cNvSpPr/>
            <p:nvPr/>
          </p:nvSpPr>
          <p:spPr>
            <a:xfrm>
              <a:off x="2346384" y="23166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2C60EAC3-4587-4927-90F3-1B40AEFD84A8}"/>
                </a:ext>
              </a:extLst>
            </p:cNvPr>
            <p:cNvSpPr/>
            <p:nvPr/>
          </p:nvSpPr>
          <p:spPr>
            <a:xfrm>
              <a:off x="2058302" y="2318029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C9587E27-6A5C-47A5-8D9C-6EFE63692481}"/>
                </a:ext>
              </a:extLst>
            </p:cNvPr>
            <p:cNvSpPr/>
            <p:nvPr/>
          </p:nvSpPr>
          <p:spPr>
            <a:xfrm>
              <a:off x="2429764" y="2313878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3BD29658-5D47-40E7-A685-C104C18EAE5B}"/>
                </a:ext>
              </a:extLst>
            </p:cNvPr>
            <p:cNvSpPr/>
            <p:nvPr/>
          </p:nvSpPr>
          <p:spPr>
            <a:xfrm>
              <a:off x="2700754" y="2312187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D71F3368-EC88-4081-AC7A-43CCC1485D5A}"/>
                </a:ext>
              </a:extLst>
            </p:cNvPr>
            <p:cNvSpPr/>
            <p:nvPr/>
          </p:nvSpPr>
          <p:spPr>
            <a:xfrm>
              <a:off x="2625221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8431EF08-EAA0-43FC-B08D-DC8255B9A349}"/>
                </a:ext>
              </a:extLst>
            </p:cNvPr>
            <p:cNvSpPr/>
            <p:nvPr/>
          </p:nvSpPr>
          <p:spPr>
            <a:xfrm>
              <a:off x="2529477" y="2319006"/>
              <a:ext cx="72000" cy="720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71" name="Oval 1470">
            <a:extLst>
              <a:ext uri="{FF2B5EF4-FFF2-40B4-BE49-F238E27FC236}">
                <a16:creationId xmlns:a16="http://schemas.microsoft.com/office/drawing/2014/main" id="{C6004039-E4A0-4903-9229-D6CC414E10B4}"/>
              </a:ext>
            </a:extLst>
          </p:cNvPr>
          <p:cNvSpPr/>
          <p:nvPr/>
        </p:nvSpPr>
        <p:spPr>
          <a:xfrm>
            <a:off x="3557624" y="300221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0FAE0312-E935-4324-9E6B-3444A61B2074}"/>
              </a:ext>
            </a:extLst>
          </p:cNvPr>
          <p:cNvSpPr/>
          <p:nvPr/>
        </p:nvSpPr>
        <p:spPr>
          <a:xfrm>
            <a:off x="3291449" y="347084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3" name="Oval 1472">
            <a:extLst>
              <a:ext uri="{FF2B5EF4-FFF2-40B4-BE49-F238E27FC236}">
                <a16:creationId xmlns:a16="http://schemas.microsoft.com/office/drawing/2014/main" id="{984AC4FC-07C1-4D38-8E3B-C099F87130E4}"/>
              </a:ext>
            </a:extLst>
          </p:cNvPr>
          <p:cNvSpPr/>
          <p:nvPr/>
        </p:nvSpPr>
        <p:spPr>
          <a:xfrm>
            <a:off x="3965357" y="348919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8C5D320F-4C88-45BF-874D-F4DAAAFDA44A}"/>
              </a:ext>
            </a:extLst>
          </p:cNvPr>
          <p:cNvSpPr/>
          <p:nvPr/>
        </p:nvSpPr>
        <p:spPr>
          <a:xfrm>
            <a:off x="2807943" y="309183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F102F798-A068-43DF-92D0-463B030D7B5A}"/>
              </a:ext>
            </a:extLst>
          </p:cNvPr>
          <p:cNvSpPr/>
          <p:nvPr/>
        </p:nvSpPr>
        <p:spPr>
          <a:xfrm>
            <a:off x="2656538" y="364012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6" name="Rectangle 1475">
            <a:extLst>
              <a:ext uri="{FF2B5EF4-FFF2-40B4-BE49-F238E27FC236}">
                <a16:creationId xmlns:a16="http://schemas.microsoft.com/office/drawing/2014/main" id="{BE7DCFB1-9880-446F-8768-6744182AF0F2}"/>
              </a:ext>
            </a:extLst>
          </p:cNvPr>
          <p:cNvSpPr/>
          <p:nvPr/>
        </p:nvSpPr>
        <p:spPr>
          <a:xfrm>
            <a:off x="2359969" y="1480784"/>
            <a:ext cx="188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Layer 1 : 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1 : Move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2 : No Move</a:t>
            </a:r>
          </a:p>
        </p:txBody>
      </p:sp>
    </p:spTree>
    <p:extLst>
      <p:ext uri="{BB962C8B-B14F-4D97-AF65-F5344CB8AC3E}">
        <p14:creationId xmlns:p14="http://schemas.microsoft.com/office/powerpoint/2010/main" val="6914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551032" y="2939558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E9B88C-9EC4-48E8-95AF-AF43913C9C3D}"/>
              </a:ext>
            </a:extLst>
          </p:cNvPr>
          <p:cNvSpPr/>
          <p:nvPr/>
        </p:nvSpPr>
        <p:spPr>
          <a:xfrm>
            <a:off x="551514" y="2403378"/>
            <a:ext cx="1800000" cy="54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Bed Armouring Process – Current FV module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491EFA-E346-41E1-A200-26FB7C15FDC9}"/>
              </a:ext>
            </a:extLst>
          </p:cNvPr>
          <p:cNvSpPr/>
          <p:nvPr/>
        </p:nvSpPr>
        <p:spPr>
          <a:xfrm>
            <a:off x="568776" y="241218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FAEA32-BFEE-4129-B40F-8A850423FB6E}"/>
              </a:ext>
            </a:extLst>
          </p:cNvPr>
          <p:cNvSpPr/>
          <p:nvPr/>
        </p:nvSpPr>
        <p:spPr>
          <a:xfrm>
            <a:off x="930392" y="256572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45BDAE-076A-4816-BB69-7102C7B63AF1}"/>
              </a:ext>
            </a:extLst>
          </p:cNvPr>
          <p:cNvSpPr/>
          <p:nvPr/>
        </p:nvSpPr>
        <p:spPr>
          <a:xfrm>
            <a:off x="1287390" y="242096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8C76C9-D1F7-498B-8621-31D66FD763A2}"/>
              </a:ext>
            </a:extLst>
          </p:cNvPr>
          <p:cNvSpPr/>
          <p:nvPr/>
        </p:nvSpPr>
        <p:spPr>
          <a:xfrm>
            <a:off x="1669761" y="242249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615865D-AA9D-4256-A81B-2B08C5D41052}"/>
              </a:ext>
            </a:extLst>
          </p:cNvPr>
          <p:cNvSpPr/>
          <p:nvPr/>
        </p:nvSpPr>
        <p:spPr>
          <a:xfrm>
            <a:off x="1983125" y="257577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48A655-9242-43EE-892C-0B687C6397F3}"/>
              </a:ext>
            </a:extLst>
          </p:cNvPr>
          <p:cNvSpPr/>
          <p:nvPr/>
        </p:nvSpPr>
        <p:spPr>
          <a:xfrm>
            <a:off x="1475679" y="300391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209504" y="347254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883412" y="34908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725998" y="309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574593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0" name="Rectangle 759">
            <a:extLst>
              <a:ext uri="{FF2B5EF4-FFF2-40B4-BE49-F238E27FC236}">
                <a16:creationId xmlns:a16="http://schemas.microsoft.com/office/drawing/2014/main" id="{426D3F71-D084-44C3-B787-C2BF2538A67B}"/>
              </a:ext>
            </a:extLst>
          </p:cNvPr>
          <p:cNvSpPr/>
          <p:nvPr/>
        </p:nvSpPr>
        <p:spPr>
          <a:xfrm>
            <a:off x="482353" y="860467"/>
            <a:ext cx="188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Layer 1 : 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1 : No Move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2 : No Move</a:t>
            </a:r>
          </a:p>
        </p:txBody>
      </p:sp>
      <p:sp>
        <p:nvSpPr>
          <p:cNvPr id="1118" name="Rectangle 1117">
            <a:extLst>
              <a:ext uri="{FF2B5EF4-FFF2-40B4-BE49-F238E27FC236}">
                <a16:creationId xmlns:a16="http://schemas.microsoft.com/office/drawing/2014/main" id="{78441684-E574-4212-B1A3-B59822F40C13}"/>
              </a:ext>
            </a:extLst>
          </p:cNvPr>
          <p:cNvSpPr/>
          <p:nvPr/>
        </p:nvSpPr>
        <p:spPr>
          <a:xfrm>
            <a:off x="4642524" y="1488419"/>
            <a:ext cx="2091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Layer 1 : Armoured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1 : Gone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2 : No Move</a:t>
            </a:r>
          </a:p>
        </p:txBody>
      </p:sp>
      <p:sp>
        <p:nvSpPr>
          <p:cNvPr id="1476" name="Rectangle 1475">
            <a:extLst>
              <a:ext uri="{FF2B5EF4-FFF2-40B4-BE49-F238E27FC236}">
                <a16:creationId xmlns:a16="http://schemas.microsoft.com/office/drawing/2014/main" id="{BE7DCFB1-9880-446F-8768-6744182AF0F2}"/>
              </a:ext>
            </a:extLst>
          </p:cNvPr>
          <p:cNvSpPr/>
          <p:nvPr/>
        </p:nvSpPr>
        <p:spPr>
          <a:xfrm>
            <a:off x="2359969" y="1480784"/>
            <a:ext cx="188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Layer 1 : 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1 : Move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2 : No Move</a:t>
            </a:r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A9FF30A7-4B1F-4460-A828-95A15A66292A}"/>
              </a:ext>
            </a:extLst>
          </p:cNvPr>
          <p:cNvSpPr/>
          <p:nvPr/>
        </p:nvSpPr>
        <p:spPr>
          <a:xfrm>
            <a:off x="2626945" y="2938664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52217879-F273-4847-BDC5-C98A42A99D97}"/>
              </a:ext>
            </a:extLst>
          </p:cNvPr>
          <p:cNvSpPr/>
          <p:nvPr/>
        </p:nvSpPr>
        <p:spPr>
          <a:xfrm>
            <a:off x="2627427" y="2526612"/>
            <a:ext cx="1800000" cy="415872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58468D61-0392-406D-B48A-720563920D8A}"/>
              </a:ext>
            </a:extLst>
          </p:cNvPr>
          <p:cNvSpPr/>
          <p:nvPr/>
        </p:nvSpPr>
        <p:spPr>
          <a:xfrm>
            <a:off x="2644689" y="251384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2BC8CC24-7587-4CB2-BA40-876D7AF4763A}"/>
              </a:ext>
            </a:extLst>
          </p:cNvPr>
          <p:cNvSpPr/>
          <p:nvPr/>
        </p:nvSpPr>
        <p:spPr>
          <a:xfrm>
            <a:off x="3006305" y="256482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0EA5947C-636B-44FD-B68E-770DF4D4DEC7}"/>
              </a:ext>
            </a:extLst>
          </p:cNvPr>
          <p:cNvSpPr/>
          <p:nvPr/>
        </p:nvSpPr>
        <p:spPr>
          <a:xfrm>
            <a:off x="3363303" y="25226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F4EC3371-9BE2-4200-8F1A-27D06BFE31BB}"/>
              </a:ext>
            </a:extLst>
          </p:cNvPr>
          <p:cNvSpPr/>
          <p:nvPr/>
        </p:nvSpPr>
        <p:spPr>
          <a:xfrm>
            <a:off x="3745674" y="252415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51073C7C-DF42-43AF-971F-190E029D7C47}"/>
              </a:ext>
            </a:extLst>
          </p:cNvPr>
          <p:cNvSpPr/>
          <p:nvPr/>
        </p:nvSpPr>
        <p:spPr>
          <a:xfrm>
            <a:off x="4059038" y="257487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C52D9CC3-0F40-423F-B4F4-405F0333B617}"/>
              </a:ext>
            </a:extLst>
          </p:cNvPr>
          <p:cNvSpPr/>
          <p:nvPr/>
        </p:nvSpPr>
        <p:spPr>
          <a:xfrm>
            <a:off x="3551592" y="300302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0" name="Oval 1129">
            <a:extLst>
              <a:ext uri="{FF2B5EF4-FFF2-40B4-BE49-F238E27FC236}">
                <a16:creationId xmlns:a16="http://schemas.microsoft.com/office/drawing/2014/main" id="{33815549-A04B-4178-99A3-9A8648DEE764}"/>
              </a:ext>
            </a:extLst>
          </p:cNvPr>
          <p:cNvSpPr/>
          <p:nvPr/>
        </p:nvSpPr>
        <p:spPr>
          <a:xfrm>
            <a:off x="3285417" y="347165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80CDA2AD-AD84-412D-9855-629E40FFEA89}"/>
              </a:ext>
            </a:extLst>
          </p:cNvPr>
          <p:cNvSpPr/>
          <p:nvPr/>
        </p:nvSpPr>
        <p:spPr>
          <a:xfrm>
            <a:off x="3959325" y="348999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2" name="Oval 1131">
            <a:extLst>
              <a:ext uri="{FF2B5EF4-FFF2-40B4-BE49-F238E27FC236}">
                <a16:creationId xmlns:a16="http://schemas.microsoft.com/office/drawing/2014/main" id="{D511F699-0666-4DCC-A086-CBC67B8AAAAC}"/>
              </a:ext>
            </a:extLst>
          </p:cNvPr>
          <p:cNvSpPr/>
          <p:nvPr/>
        </p:nvSpPr>
        <p:spPr>
          <a:xfrm>
            <a:off x="2801911" y="309263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3" name="Oval 1132">
            <a:extLst>
              <a:ext uri="{FF2B5EF4-FFF2-40B4-BE49-F238E27FC236}">
                <a16:creationId xmlns:a16="http://schemas.microsoft.com/office/drawing/2014/main" id="{91EEDC3C-51CF-4BEE-8F15-83E81CBE052A}"/>
              </a:ext>
            </a:extLst>
          </p:cNvPr>
          <p:cNvSpPr/>
          <p:nvPr/>
        </p:nvSpPr>
        <p:spPr>
          <a:xfrm>
            <a:off x="2650506" y="364093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4" name="Rectangle 1133">
            <a:extLst>
              <a:ext uri="{FF2B5EF4-FFF2-40B4-BE49-F238E27FC236}">
                <a16:creationId xmlns:a16="http://schemas.microsoft.com/office/drawing/2014/main" id="{04CCD08F-D9E2-4383-86FF-60415AB8B552}"/>
              </a:ext>
            </a:extLst>
          </p:cNvPr>
          <p:cNvSpPr/>
          <p:nvPr/>
        </p:nvSpPr>
        <p:spPr>
          <a:xfrm>
            <a:off x="4728813" y="2929476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135" name="Rectangle 1134">
            <a:extLst>
              <a:ext uri="{FF2B5EF4-FFF2-40B4-BE49-F238E27FC236}">
                <a16:creationId xmlns:a16="http://schemas.microsoft.com/office/drawing/2014/main" id="{9D857D3D-94AA-4D6A-837E-251DCEC66810}"/>
              </a:ext>
            </a:extLst>
          </p:cNvPr>
          <p:cNvSpPr/>
          <p:nvPr/>
        </p:nvSpPr>
        <p:spPr>
          <a:xfrm>
            <a:off x="4729295" y="2549148"/>
            <a:ext cx="1800000" cy="384147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22568A10-A2AD-46A1-B69A-2E27BCF7593E}"/>
              </a:ext>
            </a:extLst>
          </p:cNvPr>
          <p:cNvSpPr/>
          <p:nvPr/>
        </p:nvSpPr>
        <p:spPr>
          <a:xfrm>
            <a:off x="4746557" y="256447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D9281A5D-0C55-442E-850E-55885B4DD7D1}"/>
              </a:ext>
            </a:extLst>
          </p:cNvPr>
          <p:cNvSpPr/>
          <p:nvPr/>
        </p:nvSpPr>
        <p:spPr>
          <a:xfrm>
            <a:off x="5108173" y="255563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8" name="Oval 1137">
            <a:extLst>
              <a:ext uri="{FF2B5EF4-FFF2-40B4-BE49-F238E27FC236}">
                <a16:creationId xmlns:a16="http://schemas.microsoft.com/office/drawing/2014/main" id="{EE63668C-37D0-440B-8FD4-DA48669EC6BD}"/>
              </a:ext>
            </a:extLst>
          </p:cNvPr>
          <p:cNvSpPr/>
          <p:nvPr/>
        </p:nvSpPr>
        <p:spPr>
          <a:xfrm>
            <a:off x="5465171" y="256471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39C3B9FA-29C0-4745-8D3A-31C577431073}"/>
              </a:ext>
            </a:extLst>
          </p:cNvPr>
          <p:cNvSpPr/>
          <p:nvPr/>
        </p:nvSpPr>
        <p:spPr>
          <a:xfrm>
            <a:off x="5847542" y="254914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0F210382-B015-4E44-A933-C7A702FB1CEA}"/>
              </a:ext>
            </a:extLst>
          </p:cNvPr>
          <p:cNvSpPr/>
          <p:nvPr/>
        </p:nvSpPr>
        <p:spPr>
          <a:xfrm>
            <a:off x="6160906" y="256568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A7EDAD32-895E-46B9-BBD2-9FEFD04AACC6}"/>
              </a:ext>
            </a:extLst>
          </p:cNvPr>
          <p:cNvSpPr/>
          <p:nvPr/>
        </p:nvSpPr>
        <p:spPr>
          <a:xfrm>
            <a:off x="5653460" y="299383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487469C7-E32E-4216-9954-E082CBB90CDF}"/>
              </a:ext>
            </a:extLst>
          </p:cNvPr>
          <p:cNvSpPr/>
          <p:nvPr/>
        </p:nvSpPr>
        <p:spPr>
          <a:xfrm>
            <a:off x="5387285" y="346246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9" name="Oval 1478">
            <a:extLst>
              <a:ext uri="{FF2B5EF4-FFF2-40B4-BE49-F238E27FC236}">
                <a16:creationId xmlns:a16="http://schemas.microsoft.com/office/drawing/2014/main" id="{AB0C7A77-51FF-4D16-AC1B-EAD0C70094E4}"/>
              </a:ext>
            </a:extLst>
          </p:cNvPr>
          <p:cNvSpPr/>
          <p:nvPr/>
        </p:nvSpPr>
        <p:spPr>
          <a:xfrm>
            <a:off x="6061193" y="348081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0" name="Oval 1479">
            <a:extLst>
              <a:ext uri="{FF2B5EF4-FFF2-40B4-BE49-F238E27FC236}">
                <a16:creationId xmlns:a16="http://schemas.microsoft.com/office/drawing/2014/main" id="{359A98AC-9B8C-4C38-924D-EA7D2663A0AF}"/>
              </a:ext>
            </a:extLst>
          </p:cNvPr>
          <p:cNvSpPr/>
          <p:nvPr/>
        </p:nvSpPr>
        <p:spPr>
          <a:xfrm>
            <a:off x="4903779" y="308345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1" name="Oval 1480">
            <a:extLst>
              <a:ext uri="{FF2B5EF4-FFF2-40B4-BE49-F238E27FC236}">
                <a16:creationId xmlns:a16="http://schemas.microsoft.com/office/drawing/2014/main" id="{8340DF76-BC9C-45D4-8E48-9B0591394DAA}"/>
              </a:ext>
            </a:extLst>
          </p:cNvPr>
          <p:cNvSpPr/>
          <p:nvPr/>
        </p:nvSpPr>
        <p:spPr>
          <a:xfrm>
            <a:off x="4752374" y="363174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2" name="Rectangle 1481">
            <a:extLst>
              <a:ext uri="{FF2B5EF4-FFF2-40B4-BE49-F238E27FC236}">
                <a16:creationId xmlns:a16="http://schemas.microsoft.com/office/drawing/2014/main" id="{CC7D20A6-CF3A-45D4-8AA1-3C5C4FD41E61}"/>
              </a:ext>
            </a:extLst>
          </p:cNvPr>
          <p:cNvSpPr/>
          <p:nvPr/>
        </p:nvSpPr>
        <p:spPr>
          <a:xfrm>
            <a:off x="6811281" y="2992332"/>
            <a:ext cx="1800000" cy="1015639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483" name="Rectangle 1482">
            <a:extLst>
              <a:ext uri="{FF2B5EF4-FFF2-40B4-BE49-F238E27FC236}">
                <a16:creationId xmlns:a16="http://schemas.microsoft.com/office/drawing/2014/main" id="{A2E22632-04A1-43D8-B66B-A978042FC13D}"/>
              </a:ext>
            </a:extLst>
          </p:cNvPr>
          <p:cNvSpPr/>
          <p:nvPr/>
        </p:nvSpPr>
        <p:spPr>
          <a:xfrm>
            <a:off x="6811763" y="2832007"/>
            <a:ext cx="1800000" cy="159606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4" name="Oval 1483">
            <a:extLst>
              <a:ext uri="{FF2B5EF4-FFF2-40B4-BE49-F238E27FC236}">
                <a16:creationId xmlns:a16="http://schemas.microsoft.com/office/drawing/2014/main" id="{E36077D8-BD79-4123-A68E-17FFAE69C329}"/>
              </a:ext>
            </a:extLst>
          </p:cNvPr>
          <p:cNvSpPr/>
          <p:nvPr/>
        </p:nvSpPr>
        <p:spPr>
          <a:xfrm>
            <a:off x="6999701" y="258221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6" name="Oval 1485">
            <a:extLst>
              <a:ext uri="{FF2B5EF4-FFF2-40B4-BE49-F238E27FC236}">
                <a16:creationId xmlns:a16="http://schemas.microsoft.com/office/drawing/2014/main" id="{5703570D-6C28-4F55-9746-C6E432DA2438}"/>
              </a:ext>
            </a:extLst>
          </p:cNvPr>
          <p:cNvSpPr/>
          <p:nvPr/>
        </p:nvSpPr>
        <p:spPr>
          <a:xfrm>
            <a:off x="7547639" y="262303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8" name="Oval 1487">
            <a:extLst>
              <a:ext uri="{FF2B5EF4-FFF2-40B4-BE49-F238E27FC236}">
                <a16:creationId xmlns:a16="http://schemas.microsoft.com/office/drawing/2014/main" id="{1B849838-87A9-4312-B4F2-016F484FB48E}"/>
              </a:ext>
            </a:extLst>
          </p:cNvPr>
          <p:cNvSpPr/>
          <p:nvPr/>
        </p:nvSpPr>
        <p:spPr>
          <a:xfrm>
            <a:off x="8095928" y="262400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9" name="Oval 1488">
            <a:extLst>
              <a:ext uri="{FF2B5EF4-FFF2-40B4-BE49-F238E27FC236}">
                <a16:creationId xmlns:a16="http://schemas.microsoft.com/office/drawing/2014/main" id="{C0FFD8C4-252F-4515-B9C7-7E06BA83BB5D}"/>
              </a:ext>
            </a:extLst>
          </p:cNvPr>
          <p:cNvSpPr/>
          <p:nvPr/>
        </p:nvSpPr>
        <p:spPr>
          <a:xfrm>
            <a:off x="7735928" y="299233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90" name="Oval 1489">
            <a:extLst>
              <a:ext uri="{FF2B5EF4-FFF2-40B4-BE49-F238E27FC236}">
                <a16:creationId xmlns:a16="http://schemas.microsoft.com/office/drawing/2014/main" id="{7AD60907-37DC-48AE-BD8D-3E5FF837CEFD}"/>
              </a:ext>
            </a:extLst>
          </p:cNvPr>
          <p:cNvSpPr/>
          <p:nvPr/>
        </p:nvSpPr>
        <p:spPr>
          <a:xfrm>
            <a:off x="7469753" y="346095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91" name="Oval 1490">
            <a:extLst>
              <a:ext uri="{FF2B5EF4-FFF2-40B4-BE49-F238E27FC236}">
                <a16:creationId xmlns:a16="http://schemas.microsoft.com/office/drawing/2014/main" id="{41BAB8BD-A939-42EA-A7A8-918C1CEE0E27}"/>
              </a:ext>
            </a:extLst>
          </p:cNvPr>
          <p:cNvSpPr/>
          <p:nvPr/>
        </p:nvSpPr>
        <p:spPr>
          <a:xfrm>
            <a:off x="8143661" y="347930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8C7306F2-BEE0-41D3-8A07-DF24FCBBC8E6}"/>
              </a:ext>
            </a:extLst>
          </p:cNvPr>
          <p:cNvSpPr/>
          <p:nvPr/>
        </p:nvSpPr>
        <p:spPr>
          <a:xfrm>
            <a:off x="6986247" y="308194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8945B500-6848-4BA5-85AB-3123B405D9AB}"/>
              </a:ext>
            </a:extLst>
          </p:cNvPr>
          <p:cNvSpPr/>
          <p:nvPr/>
        </p:nvSpPr>
        <p:spPr>
          <a:xfrm>
            <a:off x="6834842" y="363023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94" name="Rectangle 1493">
            <a:extLst>
              <a:ext uri="{FF2B5EF4-FFF2-40B4-BE49-F238E27FC236}">
                <a16:creationId xmlns:a16="http://schemas.microsoft.com/office/drawing/2014/main" id="{34DB75BA-13E3-4898-9350-AD67844DBE77}"/>
              </a:ext>
            </a:extLst>
          </p:cNvPr>
          <p:cNvSpPr/>
          <p:nvPr/>
        </p:nvSpPr>
        <p:spPr>
          <a:xfrm>
            <a:off x="6665500" y="1458453"/>
            <a:ext cx="2091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Layer 1 : Armoured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1 : Gone</a:t>
            </a:r>
          </a:p>
          <a:p>
            <a:r>
              <a:rPr lang="en-AU" sz="1600" dirty="0" err="1"/>
              <a:t>Sed</a:t>
            </a:r>
            <a:r>
              <a:rPr lang="en-AU" sz="1600" dirty="0"/>
              <a:t> 2 : Move</a:t>
            </a:r>
          </a:p>
        </p:txBody>
      </p:sp>
    </p:spTree>
    <p:extLst>
      <p:ext uri="{BB962C8B-B14F-4D97-AF65-F5344CB8AC3E}">
        <p14:creationId xmlns:p14="http://schemas.microsoft.com/office/powerpoint/2010/main" val="288602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551032" y="2939558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E9B88C-9EC4-48E8-95AF-AF43913C9C3D}"/>
              </a:ext>
            </a:extLst>
          </p:cNvPr>
          <p:cNvSpPr/>
          <p:nvPr/>
        </p:nvSpPr>
        <p:spPr>
          <a:xfrm>
            <a:off x="551514" y="2403378"/>
            <a:ext cx="1800000" cy="54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Bed Armouring Process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491EFA-E346-41E1-A200-26FB7C15FDC9}"/>
              </a:ext>
            </a:extLst>
          </p:cNvPr>
          <p:cNvSpPr/>
          <p:nvPr/>
        </p:nvSpPr>
        <p:spPr>
          <a:xfrm>
            <a:off x="568776" y="241218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FAEA32-BFEE-4129-B40F-8A850423FB6E}"/>
              </a:ext>
            </a:extLst>
          </p:cNvPr>
          <p:cNvSpPr/>
          <p:nvPr/>
        </p:nvSpPr>
        <p:spPr>
          <a:xfrm>
            <a:off x="930392" y="256572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45BDAE-076A-4816-BB69-7102C7B63AF1}"/>
              </a:ext>
            </a:extLst>
          </p:cNvPr>
          <p:cNvSpPr/>
          <p:nvPr/>
        </p:nvSpPr>
        <p:spPr>
          <a:xfrm>
            <a:off x="1287390" y="242096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8C76C9-D1F7-498B-8621-31D66FD763A2}"/>
              </a:ext>
            </a:extLst>
          </p:cNvPr>
          <p:cNvSpPr/>
          <p:nvPr/>
        </p:nvSpPr>
        <p:spPr>
          <a:xfrm>
            <a:off x="1669761" y="242249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615865D-AA9D-4256-A81B-2B08C5D41052}"/>
              </a:ext>
            </a:extLst>
          </p:cNvPr>
          <p:cNvSpPr/>
          <p:nvPr/>
        </p:nvSpPr>
        <p:spPr>
          <a:xfrm>
            <a:off x="1983125" y="257577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48A655-9242-43EE-892C-0B687C6397F3}"/>
              </a:ext>
            </a:extLst>
          </p:cNvPr>
          <p:cNvSpPr/>
          <p:nvPr/>
        </p:nvSpPr>
        <p:spPr>
          <a:xfrm>
            <a:off x="1475679" y="300391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209504" y="347254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883412" y="34908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725998" y="309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574593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A9FF30A7-4B1F-4460-A828-95A15A66292A}"/>
              </a:ext>
            </a:extLst>
          </p:cNvPr>
          <p:cNvSpPr/>
          <p:nvPr/>
        </p:nvSpPr>
        <p:spPr>
          <a:xfrm>
            <a:off x="2626945" y="2938664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52217879-F273-4847-BDC5-C98A42A99D97}"/>
              </a:ext>
            </a:extLst>
          </p:cNvPr>
          <p:cNvSpPr/>
          <p:nvPr/>
        </p:nvSpPr>
        <p:spPr>
          <a:xfrm>
            <a:off x="2627427" y="2526612"/>
            <a:ext cx="1800000" cy="415872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58468D61-0392-406D-B48A-720563920D8A}"/>
              </a:ext>
            </a:extLst>
          </p:cNvPr>
          <p:cNvSpPr/>
          <p:nvPr/>
        </p:nvSpPr>
        <p:spPr>
          <a:xfrm>
            <a:off x="2644689" y="251384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2BC8CC24-7587-4CB2-BA40-876D7AF4763A}"/>
              </a:ext>
            </a:extLst>
          </p:cNvPr>
          <p:cNvSpPr/>
          <p:nvPr/>
        </p:nvSpPr>
        <p:spPr>
          <a:xfrm>
            <a:off x="3006305" y="256482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0EA5947C-636B-44FD-B68E-770DF4D4DEC7}"/>
              </a:ext>
            </a:extLst>
          </p:cNvPr>
          <p:cNvSpPr/>
          <p:nvPr/>
        </p:nvSpPr>
        <p:spPr>
          <a:xfrm>
            <a:off x="3363303" y="25226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F4EC3371-9BE2-4200-8F1A-27D06BFE31BB}"/>
              </a:ext>
            </a:extLst>
          </p:cNvPr>
          <p:cNvSpPr/>
          <p:nvPr/>
        </p:nvSpPr>
        <p:spPr>
          <a:xfrm>
            <a:off x="3745674" y="252415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51073C7C-DF42-43AF-971F-190E029D7C47}"/>
              </a:ext>
            </a:extLst>
          </p:cNvPr>
          <p:cNvSpPr/>
          <p:nvPr/>
        </p:nvSpPr>
        <p:spPr>
          <a:xfrm>
            <a:off x="4059038" y="257487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C52D9CC3-0F40-423F-B4F4-405F0333B617}"/>
              </a:ext>
            </a:extLst>
          </p:cNvPr>
          <p:cNvSpPr/>
          <p:nvPr/>
        </p:nvSpPr>
        <p:spPr>
          <a:xfrm>
            <a:off x="3551592" y="300302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0" name="Oval 1129">
            <a:extLst>
              <a:ext uri="{FF2B5EF4-FFF2-40B4-BE49-F238E27FC236}">
                <a16:creationId xmlns:a16="http://schemas.microsoft.com/office/drawing/2014/main" id="{33815549-A04B-4178-99A3-9A8648DEE764}"/>
              </a:ext>
            </a:extLst>
          </p:cNvPr>
          <p:cNvSpPr/>
          <p:nvPr/>
        </p:nvSpPr>
        <p:spPr>
          <a:xfrm>
            <a:off x="3285417" y="347165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80CDA2AD-AD84-412D-9855-629E40FFEA89}"/>
              </a:ext>
            </a:extLst>
          </p:cNvPr>
          <p:cNvSpPr/>
          <p:nvPr/>
        </p:nvSpPr>
        <p:spPr>
          <a:xfrm>
            <a:off x="3959325" y="348999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2" name="Oval 1131">
            <a:extLst>
              <a:ext uri="{FF2B5EF4-FFF2-40B4-BE49-F238E27FC236}">
                <a16:creationId xmlns:a16="http://schemas.microsoft.com/office/drawing/2014/main" id="{D511F699-0666-4DCC-A086-CBC67B8AAAAC}"/>
              </a:ext>
            </a:extLst>
          </p:cNvPr>
          <p:cNvSpPr/>
          <p:nvPr/>
        </p:nvSpPr>
        <p:spPr>
          <a:xfrm>
            <a:off x="2801911" y="309263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3" name="Oval 1132">
            <a:extLst>
              <a:ext uri="{FF2B5EF4-FFF2-40B4-BE49-F238E27FC236}">
                <a16:creationId xmlns:a16="http://schemas.microsoft.com/office/drawing/2014/main" id="{91EEDC3C-51CF-4BEE-8F15-83E81CBE052A}"/>
              </a:ext>
            </a:extLst>
          </p:cNvPr>
          <p:cNvSpPr/>
          <p:nvPr/>
        </p:nvSpPr>
        <p:spPr>
          <a:xfrm>
            <a:off x="2650506" y="364093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4" name="Rectangle 1133">
            <a:extLst>
              <a:ext uri="{FF2B5EF4-FFF2-40B4-BE49-F238E27FC236}">
                <a16:creationId xmlns:a16="http://schemas.microsoft.com/office/drawing/2014/main" id="{04CCD08F-D9E2-4383-86FF-60415AB8B552}"/>
              </a:ext>
            </a:extLst>
          </p:cNvPr>
          <p:cNvSpPr/>
          <p:nvPr/>
        </p:nvSpPr>
        <p:spPr>
          <a:xfrm>
            <a:off x="4728813" y="2929476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135" name="Rectangle 1134">
            <a:extLst>
              <a:ext uri="{FF2B5EF4-FFF2-40B4-BE49-F238E27FC236}">
                <a16:creationId xmlns:a16="http://schemas.microsoft.com/office/drawing/2014/main" id="{9D857D3D-94AA-4D6A-837E-251DCEC66810}"/>
              </a:ext>
            </a:extLst>
          </p:cNvPr>
          <p:cNvSpPr/>
          <p:nvPr/>
        </p:nvSpPr>
        <p:spPr>
          <a:xfrm>
            <a:off x="4729295" y="2549148"/>
            <a:ext cx="1800000" cy="384147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22568A10-A2AD-46A1-B69A-2E27BCF7593E}"/>
              </a:ext>
            </a:extLst>
          </p:cNvPr>
          <p:cNvSpPr/>
          <p:nvPr/>
        </p:nvSpPr>
        <p:spPr>
          <a:xfrm>
            <a:off x="4746557" y="256447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D9281A5D-0C55-442E-850E-55885B4DD7D1}"/>
              </a:ext>
            </a:extLst>
          </p:cNvPr>
          <p:cNvSpPr/>
          <p:nvPr/>
        </p:nvSpPr>
        <p:spPr>
          <a:xfrm>
            <a:off x="5108173" y="255563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8" name="Oval 1137">
            <a:extLst>
              <a:ext uri="{FF2B5EF4-FFF2-40B4-BE49-F238E27FC236}">
                <a16:creationId xmlns:a16="http://schemas.microsoft.com/office/drawing/2014/main" id="{EE63668C-37D0-440B-8FD4-DA48669EC6BD}"/>
              </a:ext>
            </a:extLst>
          </p:cNvPr>
          <p:cNvSpPr/>
          <p:nvPr/>
        </p:nvSpPr>
        <p:spPr>
          <a:xfrm>
            <a:off x="5465171" y="256471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39C3B9FA-29C0-4745-8D3A-31C577431073}"/>
              </a:ext>
            </a:extLst>
          </p:cNvPr>
          <p:cNvSpPr/>
          <p:nvPr/>
        </p:nvSpPr>
        <p:spPr>
          <a:xfrm>
            <a:off x="5847542" y="254914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0F210382-B015-4E44-A933-C7A702FB1CEA}"/>
              </a:ext>
            </a:extLst>
          </p:cNvPr>
          <p:cNvSpPr/>
          <p:nvPr/>
        </p:nvSpPr>
        <p:spPr>
          <a:xfrm>
            <a:off x="6160906" y="256568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A7EDAD32-895E-46B9-BBD2-9FEFD04AACC6}"/>
              </a:ext>
            </a:extLst>
          </p:cNvPr>
          <p:cNvSpPr/>
          <p:nvPr/>
        </p:nvSpPr>
        <p:spPr>
          <a:xfrm>
            <a:off x="5653460" y="299383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487469C7-E32E-4216-9954-E082CBB90CDF}"/>
              </a:ext>
            </a:extLst>
          </p:cNvPr>
          <p:cNvSpPr/>
          <p:nvPr/>
        </p:nvSpPr>
        <p:spPr>
          <a:xfrm>
            <a:off x="5387285" y="346246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9" name="Oval 1478">
            <a:extLst>
              <a:ext uri="{FF2B5EF4-FFF2-40B4-BE49-F238E27FC236}">
                <a16:creationId xmlns:a16="http://schemas.microsoft.com/office/drawing/2014/main" id="{AB0C7A77-51FF-4D16-AC1B-EAD0C70094E4}"/>
              </a:ext>
            </a:extLst>
          </p:cNvPr>
          <p:cNvSpPr/>
          <p:nvPr/>
        </p:nvSpPr>
        <p:spPr>
          <a:xfrm>
            <a:off x="6061193" y="348081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0" name="Oval 1479">
            <a:extLst>
              <a:ext uri="{FF2B5EF4-FFF2-40B4-BE49-F238E27FC236}">
                <a16:creationId xmlns:a16="http://schemas.microsoft.com/office/drawing/2014/main" id="{359A98AC-9B8C-4C38-924D-EA7D2663A0AF}"/>
              </a:ext>
            </a:extLst>
          </p:cNvPr>
          <p:cNvSpPr/>
          <p:nvPr/>
        </p:nvSpPr>
        <p:spPr>
          <a:xfrm>
            <a:off x="4903779" y="308345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1" name="Oval 1480">
            <a:extLst>
              <a:ext uri="{FF2B5EF4-FFF2-40B4-BE49-F238E27FC236}">
                <a16:creationId xmlns:a16="http://schemas.microsoft.com/office/drawing/2014/main" id="{8340DF76-BC9C-45D4-8E48-9B0591394DAA}"/>
              </a:ext>
            </a:extLst>
          </p:cNvPr>
          <p:cNvSpPr/>
          <p:nvPr/>
        </p:nvSpPr>
        <p:spPr>
          <a:xfrm>
            <a:off x="4752374" y="363174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4BBAD9-4032-4A3F-A9C6-06D9B98B8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100713"/>
              </p:ext>
            </p:extLst>
          </p:nvPr>
        </p:nvGraphicFramePr>
        <p:xfrm>
          <a:off x="556225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8719249C-EEB8-4653-AE3A-E2851795A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678769"/>
              </p:ext>
            </p:extLst>
          </p:nvPr>
        </p:nvGraphicFramePr>
        <p:xfrm>
          <a:off x="2627427" y="1521626"/>
          <a:ext cx="1800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8260881-234E-4C8D-BBFE-49AA96E2F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461423"/>
              </p:ext>
            </p:extLst>
          </p:nvPr>
        </p:nvGraphicFramePr>
        <p:xfrm>
          <a:off x="4728813" y="1521626"/>
          <a:ext cx="1800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53BF653-E28F-473D-9471-890BCED23DFA}"/>
              </a:ext>
            </a:extLst>
          </p:cNvPr>
          <p:cNvSpPr/>
          <p:nvPr/>
        </p:nvSpPr>
        <p:spPr>
          <a:xfrm>
            <a:off x="4995818" y="1122023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Armoured</a:t>
            </a:r>
          </a:p>
        </p:txBody>
      </p:sp>
    </p:spTree>
    <p:extLst>
      <p:ext uri="{BB962C8B-B14F-4D97-AF65-F5344CB8AC3E}">
        <p14:creationId xmlns:p14="http://schemas.microsoft.com/office/powerpoint/2010/main" val="190414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551032" y="2939558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Erosion Process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48A655-9242-43EE-892C-0B687C6397F3}"/>
              </a:ext>
            </a:extLst>
          </p:cNvPr>
          <p:cNvSpPr/>
          <p:nvPr/>
        </p:nvSpPr>
        <p:spPr>
          <a:xfrm>
            <a:off x="1406578" y="318867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029504" y="346246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883412" y="34908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725998" y="309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574593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A9FF30A7-4B1F-4460-A828-95A15A66292A}"/>
              </a:ext>
            </a:extLst>
          </p:cNvPr>
          <p:cNvSpPr/>
          <p:nvPr/>
        </p:nvSpPr>
        <p:spPr>
          <a:xfrm>
            <a:off x="2626945" y="2938664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52217879-F273-4847-BDC5-C98A42A99D97}"/>
              </a:ext>
            </a:extLst>
          </p:cNvPr>
          <p:cNvSpPr/>
          <p:nvPr/>
        </p:nvSpPr>
        <p:spPr>
          <a:xfrm>
            <a:off x="2627427" y="2754405"/>
            <a:ext cx="1800000" cy="18807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58468D61-0392-406D-B48A-720563920D8A}"/>
              </a:ext>
            </a:extLst>
          </p:cNvPr>
          <p:cNvSpPr/>
          <p:nvPr/>
        </p:nvSpPr>
        <p:spPr>
          <a:xfrm>
            <a:off x="2721838" y="255662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2BC8CC24-7587-4CB2-BA40-876D7AF4763A}"/>
              </a:ext>
            </a:extLst>
          </p:cNvPr>
          <p:cNvSpPr/>
          <p:nvPr/>
        </p:nvSpPr>
        <p:spPr>
          <a:xfrm>
            <a:off x="3236504" y="247310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51073C7C-DF42-43AF-971F-190E029D7C47}"/>
              </a:ext>
            </a:extLst>
          </p:cNvPr>
          <p:cNvSpPr/>
          <p:nvPr/>
        </p:nvSpPr>
        <p:spPr>
          <a:xfrm>
            <a:off x="3769960" y="254839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C52D9CC3-0F40-423F-B4F4-405F0333B617}"/>
              </a:ext>
            </a:extLst>
          </p:cNvPr>
          <p:cNvSpPr/>
          <p:nvPr/>
        </p:nvSpPr>
        <p:spPr>
          <a:xfrm>
            <a:off x="3405602" y="298603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0" name="Oval 1129">
            <a:extLst>
              <a:ext uri="{FF2B5EF4-FFF2-40B4-BE49-F238E27FC236}">
                <a16:creationId xmlns:a16="http://schemas.microsoft.com/office/drawing/2014/main" id="{33815549-A04B-4178-99A3-9A8648DEE764}"/>
              </a:ext>
            </a:extLst>
          </p:cNvPr>
          <p:cNvSpPr/>
          <p:nvPr/>
        </p:nvSpPr>
        <p:spPr>
          <a:xfrm>
            <a:off x="3098781" y="351542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80CDA2AD-AD84-412D-9855-629E40FFEA89}"/>
              </a:ext>
            </a:extLst>
          </p:cNvPr>
          <p:cNvSpPr/>
          <p:nvPr/>
        </p:nvSpPr>
        <p:spPr>
          <a:xfrm>
            <a:off x="3959325" y="348999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2" name="Oval 1131">
            <a:extLst>
              <a:ext uri="{FF2B5EF4-FFF2-40B4-BE49-F238E27FC236}">
                <a16:creationId xmlns:a16="http://schemas.microsoft.com/office/drawing/2014/main" id="{D511F699-0666-4DCC-A086-CBC67B8AAAAC}"/>
              </a:ext>
            </a:extLst>
          </p:cNvPr>
          <p:cNvSpPr/>
          <p:nvPr/>
        </p:nvSpPr>
        <p:spPr>
          <a:xfrm>
            <a:off x="2801911" y="309263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3" name="Oval 1132">
            <a:extLst>
              <a:ext uri="{FF2B5EF4-FFF2-40B4-BE49-F238E27FC236}">
                <a16:creationId xmlns:a16="http://schemas.microsoft.com/office/drawing/2014/main" id="{91EEDC3C-51CF-4BEE-8F15-83E81CBE052A}"/>
              </a:ext>
            </a:extLst>
          </p:cNvPr>
          <p:cNvSpPr/>
          <p:nvPr/>
        </p:nvSpPr>
        <p:spPr>
          <a:xfrm>
            <a:off x="2650506" y="364093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4" name="Rectangle 1133">
            <a:extLst>
              <a:ext uri="{FF2B5EF4-FFF2-40B4-BE49-F238E27FC236}">
                <a16:creationId xmlns:a16="http://schemas.microsoft.com/office/drawing/2014/main" id="{04CCD08F-D9E2-4383-86FF-60415AB8B552}"/>
              </a:ext>
            </a:extLst>
          </p:cNvPr>
          <p:cNvSpPr/>
          <p:nvPr/>
        </p:nvSpPr>
        <p:spPr>
          <a:xfrm>
            <a:off x="4728813" y="3170490"/>
            <a:ext cx="1800000" cy="838986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487469C7-E32E-4216-9954-E082CBB90CDF}"/>
              </a:ext>
            </a:extLst>
          </p:cNvPr>
          <p:cNvSpPr/>
          <p:nvPr/>
        </p:nvSpPr>
        <p:spPr>
          <a:xfrm>
            <a:off x="5387285" y="346246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9" name="Oval 1478">
            <a:extLst>
              <a:ext uri="{FF2B5EF4-FFF2-40B4-BE49-F238E27FC236}">
                <a16:creationId xmlns:a16="http://schemas.microsoft.com/office/drawing/2014/main" id="{AB0C7A77-51FF-4D16-AC1B-EAD0C70094E4}"/>
              </a:ext>
            </a:extLst>
          </p:cNvPr>
          <p:cNvSpPr/>
          <p:nvPr/>
        </p:nvSpPr>
        <p:spPr>
          <a:xfrm>
            <a:off x="6061193" y="348081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0" name="Oval 1479">
            <a:extLst>
              <a:ext uri="{FF2B5EF4-FFF2-40B4-BE49-F238E27FC236}">
                <a16:creationId xmlns:a16="http://schemas.microsoft.com/office/drawing/2014/main" id="{359A98AC-9B8C-4C38-924D-EA7D2663A0AF}"/>
              </a:ext>
            </a:extLst>
          </p:cNvPr>
          <p:cNvSpPr/>
          <p:nvPr/>
        </p:nvSpPr>
        <p:spPr>
          <a:xfrm>
            <a:off x="4903779" y="316891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1" name="Oval 1480">
            <a:extLst>
              <a:ext uri="{FF2B5EF4-FFF2-40B4-BE49-F238E27FC236}">
                <a16:creationId xmlns:a16="http://schemas.microsoft.com/office/drawing/2014/main" id="{8340DF76-BC9C-45D4-8E48-9B0591394DAA}"/>
              </a:ext>
            </a:extLst>
          </p:cNvPr>
          <p:cNvSpPr/>
          <p:nvPr/>
        </p:nvSpPr>
        <p:spPr>
          <a:xfrm>
            <a:off x="4752374" y="363174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4BBAD9-4032-4A3F-A9C6-06D9B98B8A28}"/>
              </a:ext>
            </a:extLst>
          </p:cNvPr>
          <p:cNvGraphicFramePr>
            <a:graphicFrameLocks noGrp="1"/>
          </p:cNvGraphicFramePr>
          <p:nvPr/>
        </p:nvGraphicFramePr>
        <p:xfrm>
          <a:off x="556225" y="1521626"/>
          <a:ext cx="1800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Inactive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8719249C-EEB8-4653-AE3A-E2851795A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106736"/>
              </p:ext>
            </p:extLst>
          </p:nvPr>
        </p:nvGraphicFramePr>
        <p:xfrm>
          <a:off x="2627427" y="1521626"/>
          <a:ext cx="1800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Inactive?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Inactive?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8260881-234E-4C8D-BBFE-49AA96E2F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327120"/>
              </p:ext>
            </p:extLst>
          </p:nvPr>
        </p:nvGraphicFramePr>
        <p:xfrm>
          <a:off x="4728813" y="1521626"/>
          <a:ext cx="1800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E8B80E5F-B87A-4EDA-B35D-7D1A9A1E1714}"/>
              </a:ext>
            </a:extLst>
          </p:cNvPr>
          <p:cNvSpPr/>
          <p:nvPr/>
        </p:nvSpPr>
        <p:spPr>
          <a:xfrm>
            <a:off x="549242" y="2556754"/>
            <a:ext cx="1800000" cy="384147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5C2268-74A8-49AF-AADA-5EDA55654CB2}"/>
              </a:ext>
            </a:extLst>
          </p:cNvPr>
          <p:cNvSpPr/>
          <p:nvPr/>
        </p:nvSpPr>
        <p:spPr>
          <a:xfrm>
            <a:off x="566504" y="257208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5DDFD5-B814-4B3D-915A-9DF0FB289E05}"/>
              </a:ext>
            </a:extLst>
          </p:cNvPr>
          <p:cNvSpPr/>
          <p:nvPr/>
        </p:nvSpPr>
        <p:spPr>
          <a:xfrm>
            <a:off x="928120" y="256324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EF07D57-69AB-426C-8726-2D874E3734C5}"/>
              </a:ext>
            </a:extLst>
          </p:cNvPr>
          <p:cNvSpPr/>
          <p:nvPr/>
        </p:nvSpPr>
        <p:spPr>
          <a:xfrm>
            <a:off x="1285118" y="257231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69261A-AE42-4D43-8D20-2553D4513764}"/>
              </a:ext>
            </a:extLst>
          </p:cNvPr>
          <p:cNvSpPr/>
          <p:nvPr/>
        </p:nvSpPr>
        <p:spPr>
          <a:xfrm>
            <a:off x="1667489" y="255675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9851B1A-899A-4B3F-B488-6A78847C7F47}"/>
              </a:ext>
            </a:extLst>
          </p:cNvPr>
          <p:cNvSpPr/>
          <p:nvPr/>
        </p:nvSpPr>
        <p:spPr>
          <a:xfrm>
            <a:off x="1980853" y="257329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22AEFBB-FC3E-4284-814F-338DCE5470BC}"/>
              </a:ext>
            </a:extLst>
          </p:cNvPr>
          <p:cNvSpPr/>
          <p:nvPr/>
        </p:nvSpPr>
        <p:spPr>
          <a:xfrm>
            <a:off x="866236" y="1128993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Armoured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7B5D66-C4AC-46EC-A2A7-59D52580233C}"/>
              </a:ext>
            </a:extLst>
          </p:cNvPr>
          <p:cNvSpPr/>
          <p:nvPr/>
        </p:nvSpPr>
        <p:spPr>
          <a:xfrm>
            <a:off x="2482956" y="1170666"/>
            <a:ext cx="1944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Armour layer thinning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FD9D9B-F692-4A88-854E-6C8DCD9288DB}"/>
              </a:ext>
            </a:extLst>
          </p:cNvPr>
          <p:cNvSpPr/>
          <p:nvPr/>
        </p:nvSpPr>
        <p:spPr>
          <a:xfrm>
            <a:off x="4595049" y="1169549"/>
            <a:ext cx="1944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Armour layer gone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2C7CB79-5AF0-4BEF-A162-0FBAD980B129}"/>
              </a:ext>
            </a:extLst>
          </p:cNvPr>
          <p:cNvSpPr/>
          <p:nvPr/>
        </p:nvSpPr>
        <p:spPr>
          <a:xfrm>
            <a:off x="1946987" y="303924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F8E6A3B-E7AC-4ACC-95D8-3920688C76C0}"/>
              </a:ext>
            </a:extLst>
          </p:cNvPr>
          <p:cNvSpPr/>
          <p:nvPr/>
        </p:nvSpPr>
        <p:spPr>
          <a:xfrm>
            <a:off x="3575792" y="338012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45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551032" y="3170490"/>
            <a:ext cx="1800000" cy="849068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Recovering Process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209504" y="347254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883412" y="34908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725998" y="316190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574593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A9FF30A7-4B1F-4460-A828-95A15A66292A}"/>
              </a:ext>
            </a:extLst>
          </p:cNvPr>
          <p:cNvSpPr/>
          <p:nvPr/>
        </p:nvSpPr>
        <p:spPr>
          <a:xfrm>
            <a:off x="2626945" y="3161900"/>
            <a:ext cx="1800000" cy="856764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130" name="Oval 1129">
            <a:extLst>
              <a:ext uri="{FF2B5EF4-FFF2-40B4-BE49-F238E27FC236}">
                <a16:creationId xmlns:a16="http://schemas.microsoft.com/office/drawing/2014/main" id="{33815549-A04B-4178-99A3-9A8648DEE764}"/>
              </a:ext>
            </a:extLst>
          </p:cNvPr>
          <p:cNvSpPr/>
          <p:nvPr/>
        </p:nvSpPr>
        <p:spPr>
          <a:xfrm>
            <a:off x="3285417" y="347165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80CDA2AD-AD84-412D-9855-629E40FFEA89}"/>
              </a:ext>
            </a:extLst>
          </p:cNvPr>
          <p:cNvSpPr/>
          <p:nvPr/>
        </p:nvSpPr>
        <p:spPr>
          <a:xfrm>
            <a:off x="3959325" y="348999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2" name="Oval 1131">
            <a:extLst>
              <a:ext uri="{FF2B5EF4-FFF2-40B4-BE49-F238E27FC236}">
                <a16:creationId xmlns:a16="http://schemas.microsoft.com/office/drawing/2014/main" id="{D511F699-0666-4DCC-A086-CBC67B8AAAAC}"/>
              </a:ext>
            </a:extLst>
          </p:cNvPr>
          <p:cNvSpPr/>
          <p:nvPr/>
        </p:nvSpPr>
        <p:spPr>
          <a:xfrm>
            <a:off x="2801911" y="316100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3" name="Oval 1132">
            <a:extLst>
              <a:ext uri="{FF2B5EF4-FFF2-40B4-BE49-F238E27FC236}">
                <a16:creationId xmlns:a16="http://schemas.microsoft.com/office/drawing/2014/main" id="{91EEDC3C-51CF-4BEE-8F15-83E81CBE052A}"/>
              </a:ext>
            </a:extLst>
          </p:cNvPr>
          <p:cNvSpPr/>
          <p:nvPr/>
        </p:nvSpPr>
        <p:spPr>
          <a:xfrm>
            <a:off x="2650506" y="364093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4" name="Rectangle 1133">
            <a:extLst>
              <a:ext uri="{FF2B5EF4-FFF2-40B4-BE49-F238E27FC236}">
                <a16:creationId xmlns:a16="http://schemas.microsoft.com/office/drawing/2014/main" id="{04CCD08F-D9E2-4383-86FF-60415AB8B552}"/>
              </a:ext>
            </a:extLst>
          </p:cNvPr>
          <p:cNvSpPr/>
          <p:nvPr/>
        </p:nvSpPr>
        <p:spPr>
          <a:xfrm>
            <a:off x="4728813" y="3170490"/>
            <a:ext cx="1800000" cy="838986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487469C7-E32E-4216-9954-E082CBB90CDF}"/>
              </a:ext>
            </a:extLst>
          </p:cNvPr>
          <p:cNvSpPr/>
          <p:nvPr/>
        </p:nvSpPr>
        <p:spPr>
          <a:xfrm>
            <a:off x="5387285" y="346246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9" name="Oval 1478">
            <a:extLst>
              <a:ext uri="{FF2B5EF4-FFF2-40B4-BE49-F238E27FC236}">
                <a16:creationId xmlns:a16="http://schemas.microsoft.com/office/drawing/2014/main" id="{AB0C7A77-51FF-4D16-AC1B-EAD0C70094E4}"/>
              </a:ext>
            </a:extLst>
          </p:cNvPr>
          <p:cNvSpPr/>
          <p:nvPr/>
        </p:nvSpPr>
        <p:spPr>
          <a:xfrm>
            <a:off x="6061193" y="348081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0" name="Oval 1479">
            <a:extLst>
              <a:ext uri="{FF2B5EF4-FFF2-40B4-BE49-F238E27FC236}">
                <a16:creationId xmlns:a16="http://schemas.microsoft.com/office/drawing/2014/main" id="{359A98AC-9B8C-4C38-924D-EA7D2663A0AF}"/>
              </a:ext>
            </a:extLst>
          </p:cNvPr>
          <p:cNvSpPr/>
          <p:nvPr/>
        </p:nvSpPr>
        <p:spPr>
          <a:xfrm>
            <a:off x="4903779" y="316036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81" name="Oval 1480">
            <a:extLst>
              <a:ext uri="{FF2B5EF4-FFF2-40B4-BE49-F238E27FC236}">
                <a16:creationId xmlns:a16="http://schemas.microsoft.com/office/drawing/2014/main" id="{8340DF76-BC9C-45D4-8E48-9B0591394DAA}"/>
              </a:ext>
            </a:extLst>
          </p:cNvPr>
          <p:cNvSpPr/>
          <p:nvPr/>
        </p:nvSpPr>
        <p:spPr>
          <a:xfrm>
            <a:off x="4752374" y="363174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8260881-234E-4C8D-BBFE-49AA96E2FF00}"/>
              </a:ext>
            </a:extLst>
          </p:cNvPr>
          <p:cNvGraphicFramePr>
            <a:graphicFrameLocks noGrp="1"/>
          </p:cNvGraphicFramePr>
          <p:nvPr/>
        </p:nvGraphicFramePr>
        <p:xfrm>
          <a:off x="4728813" y="1521626"/>
          <a:ext cx="18000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E8B80E5F-B87A-4EDA-B35D-7D1A9A1E1714}"/>
              </a:ext>
            </a:extLst>
          </p:cNvPr>
          <p:cNvSpPr/>
          <p:nvPr/>
        </p:nvSpPr>
        <p:spPr>
          <a:xfrm>
            <a:off x="2626945" y="2914116"/>
            <a:ext cx="1800000" cy="247784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5DDFD5-B814-4B3D-915A-9DF0FB289E05}"/>
              </a:ext>
            </a:extLst>
          </p:cNvPr>
          <p:cNvSpPr/>
          <p:nvPr/>
        </p:nvSpPr>
        <p:spPr>
          <a:xfrm>
            <a:off x="2889948" y="278424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69261A-AE42-4D43-8D20-2553D4513764}"/>
              </a:ext>
            </a:extLst>
          </p:cNvPr>
          <p:cNvSpPr/>
          <p:nvPr/>
        </p:nvSpPr>
        <p:spPr>
          <a:xfrm>
            <a:off x="3347747" y="273411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7B5D66-C4AC-46EC-A2A7-59D52580233C}"/>
              </a:ext>
            </a:extLst>
          </p:cNvPr>
          <p:cNvSpPr/>
          <p:nvPr/>
        </p:nvSpPr>
        <p:spPr>
          <a:xfrm>
            <a:off x="2374854" y="1043698"/>
            <a:ext cx="1944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Deposition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FD9D9B-F692-4A88-854E-6C8DCD9288DB}"/>
              </a:ext>
            </a:extLst>
          </p:cNvPr>
          <p:cNvSpPr/>
          <p:nvPr/>
        </p:nvSpPr>
        <p:spPr>
          <a:xfrm>
            <a:off x="4595049" y="1169549"/>
            <a:ext cx="1944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Armour layer gone</a:t>
            </a: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0E409E39-31A5-40BB-926E-EC20B99F701F}"/>
              </a:ext>
            </a:extLst>
          </p:cNvPr>
          <p:cNvSpPr/>
          <p:nvPr/>
        </p:nvSpPr>
        <p:spPr>
          <a:xfrm>
            <a:off x="2256142" y="2463366"/>
            <a:ext cx="720000" cy="756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046048"/>
              <a:gd name="adj5" fmla="val 12500"/>
            </a:avLst>
          </a:prstGeom>
          <a:solidFill>
            <a:schemeClr val="accent6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7" name="Arrow: Circular 36">
            <a:extLst>
              <a:ext uri="{FF2B5EF4-FFF2-40B4-BE49-F238E27FC236}">
                <a16:creationId xmlns:a16="http://schemas.microsoft.com/office/drawing/2014/main" id="{AF34BD39-8D5E-411F-BAB0-D1E1A236A8F4}"/>
              </a:ext>
            </a:extLst>
          </p:cNvPr>
          <p:cNvSpPr/>
          <p:nvPr/>
        </p:nvSpPr>
        <p:spPr>
          <a:xfrm flipH="1">
            <a:off x="4057986" y="2463366"/>
            <a:ext cx="720000" cy="720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046048"/>
              <a:gd name="adj5" fmla="val 12500"/>
            </a:avLst>
          </a:prstGeom>
          <a:solidFill>
            <a:schemeClr val="accent6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3EB19AE-F692-435C-853D-ACA83E81C3AB}"/>
              </a:ext>
            </a:extLst>
          </p:cNvPr>
          <p:cNvSpPr/>
          <p:nvPr/>
        </p:nvSpPr>
        <p:spPr>
          <a:xfrm>
            <a:off x="4747449" y="1321949"/>
            <a:ext cx="1944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Armour layer gone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CCC1830E-9C94-4DAB-813F-BC3877036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77866"/>
              </p:ext>
            </p:extLst>
          </p:nvPr>
        </p:nvGraphicFramePr>
        <p:xfrm>
          <a:off x="556225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0335EAE2-1E61-40C6-B8DB-CFAEF1F14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67231"/>
              </p:ext>
            </p:extLst>
          </p:nvPr>
        </p:nvGraphicFramePr>
        <p:xfrm>
          <a:off x="2474369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Deposit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Deposit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sp>
        <p:nvSpPr>
          <p:cNvPr id="58" name="Oval 57">
            <a:extLst>
              <a:ext uri="{FF2B5EF4-FFF2-40B4-BE49-F238E27FC236}">
                <a16:creationId xmlns:a16="http://schemas.microsoft.com/office/drawing/2014/main" id="{86231E9F-7403-48DD-BB74-1539AD1ADA59}"/>
              </a:ext>
            </a:extLst>
          </p:cNvPr>
          <p:cNvSpPr/>
          <p:nvPr/>
        </p:nvSpPr>
        <p:spPr>
          <a:xfrm>
            <a:off x="3833540" y="280100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BB64308-01AC-4872-A914-802E3DE38EC6}"/>
              </a:ext>
            </a:extLst>
          </p:cNvPr>
          <p:cNvSpPr/>
          <p:nvPr/>
        </p:nvSpPr>
        <p:spPr>
          <a:xfrm>
            <a:off x="4728813" y="2545119"/>
            <a:ext cx="1800000" cy="623204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2F105C0-0E9B-4A8D-86C5-CC2E97AA636C}"/>
              </a:ext>
            </a:extLst>
          </p:cNvPr>
          <p:cNvSpPr/>
          <p:nvPr/>
        </p:nvSpPr>
        <p:spPr>
          <a:xfrm>
            <a:off x="4864097" y="278263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36E1BE5-A188-4C4E-8B4A-634D675E3027}"/>
              </a:ext>
            </a:extLst>
          </p:cNvPr>
          <p:cNvSpPr/>
          <p:nvPr/>
        </p:nvSpPr>
        <p:spPr>
          <a:xfrm>
            <a:off x="5449615" y="274053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Arrow: Circular 61">
            <a:extLst>
              <a:ext uri="{FF2B5EF4-FFF2-40B4-BE49-F238E27FC236}">
                <a16:creationId xmlns:a16="http://schemas.microsoft.com/office/drawing/2014/main" id="{66FF3063-9355-4B9D-A651-57E2ED14925D}"/>
              </a:ext>
            </a:extLst>
          </p:cNvPr>
          <p:cNvSpPr/>
          <p:nvPr/>
        </p:nvSpPr>
        <p:spPr>
          <a:xfrm>
            <a:off x="4358010" y="2469789"/>
            <a:ext cx="720000" cy="756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046048"/>
              <a:gd name="adj5" fmla="val 12500"/>
            </a:avLst>
          </a:prstGeom>
          <a:solidFill>
            <a:schemeClr val="accent6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30D2A11-35F1-4916-891C-10B1D7E55D62}"/>
              </a:ext>
            </a:extLst>
          </p:cNvPr>
          <p:cNvSpPr/>
          <p:nvPr/>
        </p:nvSpPr>
        <p:spPr>
          <a:xfrm>
            <a:off x="6122832" y="275333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C6F7071-16BA-4795-9FA5-EED0A1B9B95F}"/>
              </a:ext>
            </a:extLst>
          </p:cNvPr>
          <p:cNvSpPr/>
          <p:nvPr/>
        </p:nvSpPr>
        <p:spPr>
          <a:xfrm>
            <a:off x="5181578" y="255352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7A6418-51D9-41E8-981F-50E82D32FF81}"/>
              </a:ext>
            </a:extLst>
          </p:cNvPr>
          <p:cNvSpPr/>
          <p:nvPr/>
        </p:nvSpPr>
        <p:spPr>
          <a:xfrm>
            <a:off x="5809615" y="254295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1487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551032" y="3161944"/>
            <a:ext cx="1800000" cy="849068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Re-Armouring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114968" y="350776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883412" y="348234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725998" y="315335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574593" y="351363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7B5D66-C4AC-46EC-A2A7-59D52580233C}"/>
              </a:ext>
            </a:extLst>
          </p:cNvPr>
          <p:cNvSpPr/>
          <p:nvPr/>
        </p:nvSpPr>
        <p:spPr>
          <a:xfrm>
            <a:off x="2374854" y="1043698"/>
            <a:ext cx="1944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Deposition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CCC1830E-9C94-4DAB-813F-BC3877036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969722"/>
              </p:ext>
            </p:extLst>
          </p:nvPr>
        </p:nvGraphicFramePr>
        <p:xfrm>
          <a:off x="556225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Erosion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0335EAE2-1E61-40C6-B8DB-CFAEF1F14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31203"/>
              </p:ext>
            </p:extLst>
          </p:nvPr>
        </p:nvGraphicFramePr>
        <p:xfrm>
          <a:off x="2474369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Erosion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89ADEC27-0B4E-42FA-8240-AAB88F9A94C2}"/>
              </a:ext>
            </a:extLst>
          </p:cNvPr>
          <p:cNvSpPr/>
          <p:nvPr/>
        </p:nvSpPr>
        <p:spPr>
          <a:xfrm>
            <a:off x="1498126" y="333246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18E05A-1D68-444E-B65C-D73BE8CE276F}"/>
              </a:ext>
            </a:extLst>
          </p:cNvPr>
          <p:cNvSpPr/>
          <p:nvPr/>
        </p:nvSpPr>
        <p:spPr>
          <a:xfrm>
            <a:off x="2634764" y="3513354"/>
            <a:ext cx="1800000" cy="497658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B72754C-6BBC-418C-BBEA-7E21597E75AB}"/>
              </a:ext>
            </a:extLst>
          </p:cNvPr>
          <p:cNvSpPr/>
          <p:nvPr/>
        </p:nvSpPr>
        <p:spPr>
          <a:xfrm>
            <a:off x="3240348" y="351335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D940D6-25ED-4632-BCF0-E2EB353AC853}"/>
              </a:ext>
            </a:extLst>
          </p:cNvPr>
          <p:cNvSpPr/>
          <p:nvPr/>
        </p:nvSpPr>
        <p:spPr>
          <a:xfrm>
            <a:off x="3967144" y="348234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5036A0-A3A1-40EB-A228-2844CB573F6F}"/>
              </a:ext>
            </a:extLst>
          </p:cNvPr>
          <p:cNvSpPr/>
          <p:nvPr/>
        </p:nvSpPr>
        <p:spPr>
          <a:xfrm>
            <a:off x="2927611" y="331220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3CCA92-7743-4293-AE87-2F59B8825998}"/>
              </a:ext>
            </a:extLst>
          </p:cNvPr>
          <p:cNvSpPr/>
          <p:nvPr/>
        </p:nvSpPr>
        <p:spPr>
          <a:xfrm>
            <a:off x="2658325" y="352218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0BE03E6-B6BD-4A85-BBCA-A437E5859FE0}"/>
              </a:ext>
            </a:extLst>
          </p:cNvPr>
          <p:cNvSpPr/>
          <p:nvPr/>
        </p:nvSpPr>
        <p:spPr>
          <a:xfrm>
            <a:off x="3581858" y="333246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D73971C-1074-47CB-B4F6-F8F59E349A84}"/>
              </a:ext>
            </a:extLst>
          </p:cNvPr>
          <p:cNvSpPr/>
          <p:nvPr/>
        </p:nvSpPr>
        <p:spPr>
          <a:xfrm>
            <a:off x="4721811" y="3648832"/>
            <a:ext cx="1800000" cy="36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3A762D-17BC-4EB4-B13D-2A6ABCF8F31C}"/>
              </a:ext>
            </a:extLst>
          </p:cNvPr>
          <p:cNvSpPr/>
          <p:nvPr/>
        </p:nvSpPr>
        <p:spPr>
          <a:xfrm>
            <a:off x="5454883" y="350640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C5AC51-E435-4B56-8652-51B14E3A41B5}"/>
              </a:ext>
            </a:extLst>
          </p:cNvPr>
          <p:cNvSpPr/>
          <p:nvPr/>
        </p:nvSpPr>
        <p:spPr>
          <a:xfrm>
            <a:off x="6132637" y="349772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66DC6E5-5AF3-4389-BC89-69EF06B538CE}"/>
              </a:ext>
            </a:extLst>
          </p:cNvPr>
          <p:cNvSpPr/>
          <p:nvPr/>
        </p:nvSpPr>
        <p:spPr>
          <a:xfrm>
            <a:off x="5093104" y="346768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D503A7F-49FF-4E80-BADA-4F5152BBC01C}"/>
              </a:ext>
            </a:extLst>
          </p:cNvPr>
          <p:cNvSpPr/>
          <p:nvPr/>
        </p:nvSpPr>
        <p:spPr>
          <a:xfrm>
            <a:off x="4745372" y="351145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0C3CB76-A299-4275-93A1-54C08538BA7A}"/>
              </a:ext>
            </a:extLst>
          </p:cNvPr>
          <p:cNvSpPr/>
          <p:nvPr/>
        </p:nvSpPr>
        <p:spPr>
          <a:xfrm>
            <a:off x="5805699" y="349772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8AA7A508-DA83-4FD6-8EA3-68636F3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390670"/>
              </p:ext>
            </p:extLst>
          </p:nvPr>
        </p:nvGraphicFramePr>
        <p:xfrm>
          <a:off x="4745372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84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6464B31E-EFAA-4017-8092-52AEB3797026}"/>
              </a:ext>
            </a:extLst>
          </p:cNvPr>
          <p:cNvSpPr/>
          <p:nvPr/>
        </p:nvSpPr>
        <p:spPr>
          <a:xfrm>
            <a:off x="551032" y="2939558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Problem 1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48A655-9242-43EE-892C-0B687C6397F3}"/>
              </a:ext>
            </a:extLst>
          </p:cNvPr>
          <p:cNvSpPr/>
          <p:nvPr/>
        </p:nvSpPr>
        <p:spPr>
          <a:xfrm>
            <a:off x="1406578" y="318867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EF9137-CC0F-4126-AA9C-A183FAD2AFD9}"/>
              </a:ext>
            </a:extLst>
          </p:cNvPr>
          <p:cNvSpPr/>
          <p:nvPr/>
        </p:nvSpPr>
        <p:spPr>
          <a:xfrm>
            <a:off x="1029504" y="346246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FDD943-7283-4608-8E28-25939080ADE8}"/>
              </a:ext>
            </a:extLst>
          </p:cNvPr>
          <p:cNvSpPr/>
          <p:nvPr/>
        </p:nvSpPr>
        <p:spPr>
          <a:xfrm>
            <a:off x="1883412" y="34908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811E007-C2F3-4F9B-B4F5-A7096E84D143}"/>
              </a:ext>
            </a:extLst>
          </p:cNvPr>
          <p:cNvSpPr/>
          <p:nvPr/>
        </p:nvSpPr>
        <p:spPr>
          <a:xfrm>
            <a:off x="725998" y="309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D274AF1-CE46-46D0-AAFA-CAFFBDC443FC}"/>
              </a:ext>
            </a:extLst>
          </p:cNvPr>
          <p:cNvSpPr/>
          <p:nvPr/>
        </p:nvSpPr>
        <p:spPr>
          <a:xfrm>
            <a:off x="574593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B80E5F-B87A-4EDA-B35D-7D1A9A1E1714}"/>
              </a:ext>
            </a:extLst>
          </p:cNvPr>
          <p:cNvSpPr/>
          <p:nvPr/>
        </p:nvSpPr>
        <p:spPr>
          <a:xfrm>
            <a:off x="549242" y="2804480"/>
            <a:ext cx="1800000" cy="13642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EF07D57-69AB-426C-8726-2D874E3734C5}"/>
              </a:ext>
            </a:extLst>
          </p:cNvPr>
          <p:cNvSpPr/>
          <p:nvPr/>
        </p:nvSpPr>
        <p:spPr>
          <a:xfrm>
            <a:off x="1285118" y="257231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2C7CB79-5AF0-4BEF-A162-0FBAD980B129}"/>
              </a:ext>
            </a:extLst>
          </p:cNvPr>
          <p:cNvSpPr/>
          <p:nvPr/>
        </p:nvSpPr>
        <p:spPr>
          <a:xfrm>
            <a:off x="1946987" y="303924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5FB51E34-8BF9-4C65-8D54-780B7427E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84802"/>
              </p:ext>
            </p:extLst>
          </p:nvPr>
        </p:nvGraphicFramePr>
        <p:xfrm>
          <a:off x="556225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7A02F8B7-6ADF-4BC1-A44B-20C3E06A0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973429"/>
              </p:ext>
            </p:extLst>
          </p:nvPr>
        </p:nvGraphicFramePr>
        <p:xfrm>
          <a:off x="2474369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Erosion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15C0BF5F-E21C-476C-91AA-D59C440BE216}"/>
              </a:ext>
            </a:extLst>
          </p:cNvPr>
          <p:cNvSpPr/>
          <p:nvPr/>
        </p:nvSpPr>
        <p:spPr>
          <a:xfrm>
            <a:off x="459988" y="1016436"/>
            <a:ext cx="2370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Armoured by small mass of S1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2BEBB6B-E0B0-40D0-A102-B552CFA229ED}"/>
              </a:ext>
            </a:extLst>
          </p:cNvPr>
          <p:cNvSpPr/>
          <p:nvPr/>
        </p:nvSpPr>
        <p:spPr>
          <a:xfrm>
            <a:off x="2627092" y="3070045"/>
            <a:ext cx="1800000" cy="94201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10B48A9-38A8-4D2F-88E1-6ACD87C0B950}"/>
              </a:ext>
            </a:extLst>
          </p:cNvPr>
          <p:cNvSpPr/>
          <p:nvPr/>
        </p:nvSpPr>
        <p:spPr>
          <a:xfrm>
            <a:off x="3482638" y="318117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118F78D-6713-4A0E-BE27-EEAA8F98E176}"/>
              </a:ext>
            </a:extLst>
          </p:cNvPr>
          <p:cNvSpPr/>
          <p:nvPr/>
        </p:nvSpPr>
        <p:spPr>
          <a:xfrm>
            <a:off x="3105564" y="345496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6CE5EF3-4F5B-4776-B2D4-BB0F3CECE5B5}"/>
              </a:ext>
            </a:extLst>
          </p:cNvPr>
          <p:cNvSpPr/>
          <p:nvPr/>
        </p:nvSpPr>
        <p:spPr>
          <a:xfrm>
            <a:off x="3959472" y="348338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08535C0-0FC4-4F29-B740-B51CD5CDDC0F}"/>
              </a:ext>
            </a:extLst>
          </p:cNvPr>
          <p:cNvSpPr/>
          <p:nvPr/>
        </p:nvSpPr>
        <p:spPr>
          <a:xfrm>
            <a:off x="2802058" y="308602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FA0DF2F-3CE1-49F6-991F-AE740C13E7D6}"/>
              </a:ext>
            </a:extLst>
          </p:cNvPr>
          <p:cNvSpPr/>
          <p:nvPr/>
        </p:nvSpPr>
        <p:spPr>
          <a:xfrm>
            <a:off x="2650653" y="363432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A59F2F1-3F3B-4F94-AC93-77569B3D3FA2}"/>
              </a:ext>
            </a:extLst>
          </p:cNvPr>
          <p:cNvSpPr/>
          <p:nvPr/>
        </p:nvSpPr>
        <p:spPr>
          <a:xfrm>
            <a:off x="2625302" y="2933713"/>
            <a:ext cx="1800000" cy="13642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713169-DA96-407B-911F-4C2DB642931C}"/>
              </a:ext>
            </a:extLst>
          </p:cNvPr>
          <p:cNvSpPr/>
          <p:nvPr/>
        </p:nvSpPr>
        <p:spPr>
          <a:xfrm>
            <a:off x="3361178" y="270155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F34A051-33B4-4BC7-87B4-61C6BA76664B}"/>
              </a:ext>
            </a:extLst>
          </p:cNvPr>
          <p:cNvSpPr/>
          <p:nvPr/>
        </p:nvSpPr>
        <p:spPr>
          <a:xfrm>
            <a:off x="4023047" y="303173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3AEB4DA-C07D-491F-AF4A-1D90513859B7}"/>
              </a:ext>
            </a:extLst>
          </p:cNvPr>
          <p:cNvSpPr/>
          <p:nvPr/>
        </p:nvSpPr>
        <p:spPr>
          <a:xfrm>
            <a:off x="4572000" y="1580228"/>
            <a:ext cx="2370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Minimum mass to form armour in Layer 1 !!!!</a:t>
            </a:r>
          </a:p>
        </p:txBody>
      </p:sp>
    </p:spTree>
    <p:extLst>
      <p:ext uri="{BB962C8B-B14F-4D97-AF65-F5344CB8AC3E}">
        <p14:creationId xmlns:p14="http://schemas.microsoft.com/office/powerpoint/2010/main" val="29018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7428-C552-4141-99F1-50C320CF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Problem 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055AFF-C132-42E8-A779-DAF6B09F81AA}"/>
              </a:ext>
            </a:extLst>
          </p:cNvPr>
          <p:cNvSpPr/>
          <p:nvPr/>
        </p:nvSpPr>
        <p:spPr>
          <a:xfrm>
            <a:off x="2374854" y="1043698"/>
            <a:ext cx="2370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S1 will be eroded until its gone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E371FFE6-9E46-4A24-B62C-D8CFD29E6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30292"/>
              </p:ext>
            </p:extLst>
          </p:nvPr>
        </p:nvGraphicFramePr>
        <p:xfrm>
          <a:off x="556225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Erosion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5947FB8C-9EC6-4364-8C82-E80448C12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244826"/>
              </p:ext>
            </p:extLst>
          </p:nvPr>
        </p:nvGraphicFramePr>
        <p:xfrm>
          <a:off x="2474369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Erosion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7244B35-EC34-4B26-ACAD-80FF3D3A1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536827"/>
              </p:ext>
            </p:extLst>
          </p:nvPr>
        </p:nvGraphicFramePr>
        <p:xfrm>
          <a:off x="4745372" y="1342163"/>
          <a:ext cx="1800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538">
                  <a:extLst>
                    <a:ext uri="{9D8B030D-6E8A-4147-A177-3AD203B41FA5}">
                      <a16:colId xmlns:a16="http://schemas.microsoft.com/office/drawing/2014/main" val="1974730421"/>
                    </a:ext>
                  </a:extLst>
                </a:gridCol>
                <a:gridCol w="717846">
                  <a:extLst>
                    <a:ext uri="{9D8B030D-6E8A-4147-A177-3AD203B41FA5}">
                      <a16:colId xmlns:a16="http://schemas.microsoft.com/office/drawing/2014/main" val="225061092"/>
                    </a:ext>
                  </a:extLst>
                </a:gridCol>
                <a:gridCol w="749616">
                  <a:extLst>
                    <a:ext uri="{9D8B030D-6E8A-4147-A177-3AD203B41FA5}">
                      <a16:colId xmlns:a16="http://schemas.microsoft.com/office/drawing/2014/main" val="3281642991"/>
                    </a:ext>
                  </a:extLst>
                </a:gridCol>
              </a:tblGrid>
              <a:tr h="187528">
                <a:tc>
                  <a:txBody>
                    <a:bodyPr/>
                    <a:lstStyle/>
                    <a:p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S2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373591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l-GR" sz="1000" dirty="0"/>
                        <a:t>τ</a:t>
                      </a:r>
                      <a:endParaRPr lang="en-AU" sz="1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&gt;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&lt; </a:t>
                      </a:r>
                      <a:r>
                        <a:rPr lang="el-GR" sz="1000" dirty="0"/>
                        <a:t>τ</a:t>
                      </a:r>
                      <a:r>
                        <a:rPr lang="en-AU" sz="1000" baseline="-25000" dirty="0"/>
                        <a:t>c2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791033"/>
                  </a:ext>
                </a:extLst>
              </a:tr>
              <a:tr h="187528">
                <a:tc>
                  <a:txBody>
                    <a:bodyPr/>
                    <a:lstStyle/>
                    <a:p>
                      <a:r>
                        <a:rPr lang="en-AU" sz="1000" dirty="0"/>
                        <a:t>L1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dirty="0"/>
                        <a:t>Gone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95413"/>
                  </a:ext>
                </a:extLst>
              </a:tr>
              <a:tr h="198522">
                <a:tc>
                  <a:txBody>
                    <a:bodyPr/>
                    <a:lstStyle/>
                    <a:p>
                      <a:r>
                        <a:rPr lang="en-AU" sz="1000" dirty="0"/>
                        <a:t>L2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/>
                        <a:t>No Move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993270"/>
                  </a:ext>
                </a:extLst>
              </a:tr>
            </a:tbl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33C16E64-DF14-4ACF-A265-FABCB74756BB}"/>
              </a:ext>
            </a:extLst>
          </p:cNvPr>
          <p:cNvSpPr/>
          <p:nvPr/>
        </p:nvSpPr>
        <p:spPr>
          <a:xfrm>
            <a:off x="4647445" y="2536917"/>
            <a:ext cx="28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Mechanism to push up layer 2 to 1????</a:t>
            </a:r>
          </a:p>
          <a:p>
            <a:r>
              <a:rPr lang="en-AU" sz="1200" dirty="0" err="1"/>
              <a:t>dZ</a:t>
            </a:r>
            <a:r>
              <a:rPr lang="en-AU" sz="1200" dirty="0"/>
              <a:t> * portion of S2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4C3BB60-8F3C-4CCC-8287-2BBE8CFC3FD2}"/>
              </a:ext>
            </a:extLst>
          </p:cNvPr>
          <p:cNvSpPr/>
          <p:nvPr/>
        </p:nvSpPr>
        <p:spPr>
          <a:xfrm>
            <a:off x="551032" y="2939558"/>
            <a:ext cx="1800000" cy="1080000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6ED2557-ACB6-4040-B452-39CCAE86686B}"/>
              </a:ext>
            </a:extLst>
          </p:cNvPr>
          <p:cNvSpPr/>
          <p:nvPr/>
        </p:nvSpPr>
        <p:spPr>
          <a:xfrm>
            <a:off x="1406578" y="318867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32C88B3-0130-4EC9-9FE5-ED529CC7CA49}"/>
              </a:ext>
            </a:extLst>
          </p:cNvPr>
          <p:cNvSpPr/>
          <p:nvPr/>
        </p:nvSpPr>
        <p:spPr>
          <a:xfrm>
            <a:off x="1029504" y="3462463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B93DE7F-8443-4FA7-83DB-99708FCADA51}"/>
              </a:ext>
            </a:extLst>
          </p:cNvPr>
          <p:cNvSpPr/>
          <p:nvPr/>
        </p:nvSpPr>
        <p:spPr>
          <a:xfrm>
            <a:off x="1883412" y="34908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D3237C7-3FC3-4E9E-B3C2-0A80750928A9}"/>
              </a:ext>
            </a:extLst>
          </p:cNvPr>
          <p:cNvSpPr/>
          <p:nvPr/>
        </p:nvSpPr>
        <p:spPr>
          <a:xfrm>
            <a:off x="725998" y="309353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F627D16-BFCF-4F96-8DE0-C63C90DA2947}"/>
              </a:ext>
            </a:extLst>
          </p:cNvPr>
          <p:cNvSpPr/>
          <p:nvPr/>
        </p:nvSpPr>
        <p:spPr>
          <a:xfrm>
            <a:off x="574593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3A38166-A368-4E2D-9EC3-92EB65BE5A05}"/>
              </a:ext>
            </a:extLst>
          </p:cNvPr>
          <p:cNvSpPr/>
          <p:nvPr/>
        </p:nvSpPr>
        <p:spPr>
          <a:xfrm>
            <a:off x="1946987" y="3039240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646E356-5AEA-4B4A-B816-C0410BEA26F7}"/>
              </a:ext>
            </a:extLst>
          </p:cNvPr>
          <p:cNvSpPr/>
          <p:nvPr/>
        </p:nvSpPr>
        <p:spPr>
          <a:xfrm>
            <a:off x="2622124" y="3641824"/>
            <a:ext cx="1800000" cy="377733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F631EB0-FE76-4F0C-A27A-EC893CEBD75F}"/>
              </a:ext>
            </a:extLst>
          </p:cNvPr>
          <p:cNvSpPr/>
          <p:nvPr/>
        </p:nvSpPr>
        <p:spPr>
          <a:xfrm>
            <a:off x="3458958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38DC871-4696-40E8-BDCD-D7BB4BFC0E38}"/>
              </a:ext>
            </a:extLst>
          </p:cNvPr>
          <p:cNvSpPr/>
          <p:nvPr/>
        </p:nvSpPr>
        <p:spPr>
          <a:xfrm>
            <a:off x="3152358" y="367640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ED83375-1581-455F-8B8B-C1ED9362AF18}"/>
              </a:ext>
            </a:extLst>
          </p:cNvPr>
          <p:cNvSpPr/>
          <p:nvPr/>
        </p:nvSpPr>
        <p:spPr>
          <a:xfrm>
            <a:off x="4074453" y="360635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F17364C-9976-435B-8730-A465F031C78F}"/>
              </a:ext>
            </a:extLst>
          </p:cNvPr>
          <p:cNvSpPr/>
          <p:nvPr/>
        </p:nvSpPr>
        <p:spPr>
          <a:xfrm>
            <a:off x="2892639" y="365911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ABE09F4-4430-48BE-B490-CB34588BB845}"/>
              </a:ext>
            </a:extLst>
          </p:cNvPr>
          <p:cNvSpPr/>
          <p:nvPr/>
        </p:nvSpPr>
        <p:spPr>
          <a:xfrm>
            <a:off x="2645685" y="3641824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42C834B-4E42-4746-B5E3-212F7C3D6ED1}"/>
              </a:ext>
            </a:extLst>
          </p:cNvPr>
          <p:cNvSpPr/>
          <p:nvPr/>
        </p:nvSpPr>
        <p:spPr>
          <a:xfrm>
            <a:off x="3807011" y="362409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7192945-FDB6-441D-A996-8C98D6DA739C}"/>
              </a:ext>
            </a:extLst>
          </p:cNvPr>
          <p:cNvSpPr/>
          <p:nvPr/>
        </p:nvSpPr>
        <p:spPr>
          <a:xfrm>
            <a:off x="4738618" y="3617779"/>
            <a:ext cx="1800000" cy="394303"/>
          </a:xfrm>
          <a:prstGeom prst="rect">
            <a:avLst/>
          </a:prstGeom>
          <a:pattFill prst="lgConfetti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2645F84-D2C2-44EB-BDDF-AE0AB9FC0B47}"/>
              </a:ext>
            </a:extLst>
          </p:cNvPr>
          <p:cNvSpPr/>
          <p:nvPr/>
        </p:nvSpPr>
        <p:spPr>
          <a:xfrm>
            <a:off x="5832704" y="3219345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0F01BD14-F7F1-4EA9-80E9-5FA9F5523293}"/>
              </a:ext>
            </a:extLst>
          </p:cNvPr>
          <p:cNvSpPr/>
          <p:nvPr/>
        </p:nvSpPr>
        <p:spPr>
          <a:xfrm>
            <a:off x="5101264" y="3222792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3B420B5-B06A-4320-8EE7-E97FF3B91027}"/>
              </a:ext>
            </a:extLst>
          </p:cNvPr>
          <p:cNvSpPr/>
          <p:nvPr/>
        </p:nvSpPr>
        <p:spPr>
          <a:xfrm>
            <a:off x="4762179" y="3634349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73B23CD-D2DD-4B47-8572-349FF780CF45}"/>
              </a:ext>
            </a:extLst>
          </p:cNvPr>
          <p:cNvSpPr/>
          <p:nvPr/>
        </p:nvSpPr>
        <p:spPr>
          <a:xfrm>
            <a:off x="4736828" y="3222792"/>
            <a:ext cx="1800000" cy="39430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20DA72A-6910-42F2-B56F-893F1C77EC6E}"/>
              </a:ext>
            </a:extLst>
          </p:cNvPr>
          <p:cNvSpPr/>
          <p:nvPr/>
        </p:nvSpPr>
        <p:spPr>
          <a:xfrm>
            <a:off x="4754090" y="3248276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03371C78-19F0-4453-A3FD-F573719662D1}"/>
              </a:ext>
            </a:extLst>
          </p:cNvPr>
          <p:cNvSpPr/>
          <p:nvPr/>
        </p:nvSpPr>
        <p:spPr>
          <a:xfrm>
            <a:off x="5472704" y="324851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80DB32B-4C03-4834-BB29-4CCCF423ED08}"/>
              </a:ext>
            </a:extLst>
          </p:cNvPr>
          <p:cNvSpPr/>
          <p:nvPr/>
        </p:nvSpPr>
        <p:spPr>
          <a:xfrm>
            <a:off x="6168439" y="3249488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35381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ce696e9412443ecc57c32ed4796326ae4778a"/>
</p:tagLst>
</file>

<file path=ppt/theme/theme1.xml><?xml version="1.0" encoding="utf-8"?>
<a:theme xmlns:a="http://schemas.openxmlformats.org/drawingml/2006/main" name="PowerPoint Style 2 (3)">
  <a:themeElements>
    <a:clrScheme name="BMT_Colours">
      <a:dk1>
        <a:srgbClr val="4F5650"/>
      </a:dk1>
      <a:lt1>
        <a:sysClr val="window" lastClr="FFFFFF"/>
      </a:lt1>
      <a:dk2>
        <a:srgbClr val="8B9B93"/>
      </a:dk2>
      <a:lt2>
        <a:srgbClr val="D8D0C7"/>
      </a:lt2>
      <a:accent1>
        <a:srgbClr val="005581"/>
      </a:accent1>
      <a:accent2>
        <a:srgbClr val="00B6DD"/>
      </a:accent2>
      <a:accent3>
        <a:srgbClr val="E20177"/>
      </a:accent3>
      <a:accent4>
        <a:srgbClr val="7ED1E1"/>
      </a:accent4>
      <a:accent5>
        <a:srgbClr val="D4D00F"/>
      </a:accent5>
      <a:accent6>
        <a:srgbClr val="FF742A"/>
      </a:accent6>
      <a:hlink>
        <a:srgbClr val="4F5650"/>
      </a:hlink>
      <a:folHlink>
        <a:srgbClr val="E201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T-TUFLOW ppt Template.potx" id="{48DD3466-B025-4C42-BC02-E7E4FC7B9A01}" vid="{4B7047E8-DC9B-422D-B810-09AC85F484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BMT-TUFLOW ppt Template</Template>
  <TotalTime>7328</TotalTime>
  <Words>792</Words>
  <Application>Microsoft Office PowerPoint</Application>
  <PresentationFormat>On-screen Show (16:9)</PresentationFormat>
  <Paragraphs>338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PowerPoint Style 2 (3)</vt:lpstr>
      <vt:lpstr>Conceptual Model</vt:lpstr>
      <vt:lpstr>Bed Armouring Process – Current FV module</vt:lpstr>
      <vt:lpstr>Bed Armouring Process – Current FV module</vt:lpstr>
      <vt:lpstr>Bed Armouring Process</vt:lpstr>
      <vt:lpstr>Erosion Process</vt:lpstr>
      <vt:lpstr>Recovering Process</vt:lpstr>
      <vt:lpstr>Re-Armouring</vt:lpstr>
      <vt:lpstr>Problem 1</vt:lpstr>
      <vt:lpstr>Problem 2</vt:lpstr>
      <vt:lpstr>Problem 2</vt:lpstr>
      <vt:lpstr>Base Flow</vt:lpstr>
      <vt:lpstr>Base Flow</vt:lpstr>
      <vt:lpstr>Base Flow</vt:lpstr>
      <vt:lpstr>Small / Frequent Flood (1yr ~ 2yr)</vt:lpstr>
      <vt:lpstr>Result - Taub</vt:lpstr>
      <vt:lpstr>Result - Taub</vt:lpstr>
      <vt:lpstr>State of Sediment Transport</vt:lpstr>
      <vt:lpstr>Discussion</vt:lpstr>
      <vt:lpstr>Geometry</vt:lpstr>
    </vt:vector>
  </TitlesOfParts>
  <Company>BMT WBM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Ryan</dc:creator>
  <cp:lastModifiedBy>Shuang Gao</cp:lastModifiedBy>
  <cp:revision>556</cp:revision>
  <dcterms:created xsi:type="dcterms:W3CDTF">2018-04-12T04:38:43Z</dcterms:created>
  <dcterms:modified xsi:type="dcterms:W3CDTF">2018-12-21T05:23:45Z</dcterms:modified>
</cp:coreProperties>
</file>