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65" r:id="rId3"/>
    <p:sldId id="270" r:id="rId4"/>
    <p:sldId id="261" r:id="rId5"/>
    <p:sldId id="266" r:id="rId6"/>
    <p:sldId id="259" r:id="rId7"/>
    <p:sldId id="264" r:id="rId8"/>
    <p:sldId id="267" r:id="rId9"/>
    <p:sldId id="268" r:id="rId10"/>
    <p:sldId id="269" r:id="rId11"/>
    <p:sldId id="262" r:id="rId12"/>
    <p:sldId id="263" r:id="rId13"/>
    <p:sldId id="25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5F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F:\Side%20Channel%20fish%20and%20flows%20and%20all%20that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F:\Copy%20of%20EF%20Lewis%20-%20side%20channel%20exceedance%20plo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045043228108366E-2"/>
          <c:y val="0.27435117997946246"/>
          <c:w val="0.84247961771796076"/>
          <c:h val="0.64793570347261653"/>
        </c:manualLayout>
      </c:layout>
      <c:areaChart>
        <c:grouping val="standard"/>
        <c:varyColors val="0"/>
        <c:ser>
          <c:idx val="0"/>
          <c:order val="0"/>
          <c:tx>
            <c:v>side Channel Depth </c:v>
          </c:tx>
          <c:spPr>
            <a:gradFill flip="none" rotWithShape="1">
              <a:gsLst>
                <a:gs pos="0">
                  <a:schemeClr val="tx2">
                    <a:lumMod val="40000"/>
                    <a:lumOff val="60000"/>
                  </a:schemeClr>
                </a:gs>
                <a:gs pos="42000">
                  <a:schemeClr val="tx2">
                    <a:lumMod val="40000"/>
                    <a:lumOff val="60000"/>
                  </a:schemeClr>
                </a:gs>
                <a:gs pos="47000">
                  <a:srgbClr val="FFCCFF"/>
                </a:gs>
                <a:gs pos="100000">
                  <a:schemeClr val="tx2">
                    <a:lumMod val="40000"/>
                    <a:lumOff val="60000"/>
                  </a:schemeClr>
                </a:gs>
                <a:gs pos="81000">
                  <a:schemeClr val="tx2">
                    <a:lumMod val="40000"/>
                    <a:lumOff val="60000"/>
                  </a:schemeClr>
                </a:gs>
                <a:gs pos="65000">
                  <a:srgbClr val="FFEBFA"/>
                </a:gs>
              </a:gsLst>
              <a:lin ang="0" scaled="0"/>
              <a:tileRect/>
            </a:gradFill>
            <a:effectLst/>
          </c:spPr>
          <c:cat>
            <c:numRef>
              <c:f>'[1]Mult Regr applied'!$A$3747:$A$4111</c:f>
              <c:numCache>
                <c:formatCode>m/d/yy;@</c:formatCode>
                <c:ptCount val="365"/>
                <c:pt idx="0">
                  <c:v>41275</c:v>
                </c:pt>
                <c:pt idx="1">
                  <c:v>41276</c:v>
                </c:pt>
                <c:pt idx="2">
                  <c:v>41277</c:v>
                </c:pt>
                <c:pt idx="3">
                  <c:v>41278</c:v>
                </c:pt>
                <c:pt idx="4">
                  <c:v>41279</c:v>
                </c:pt>
                <c:pt idx="5">
                  <c:v>41280</c:v>
                </c:pt>
                <c:pt idx="6">
                  <c:v>41281</c:v>
                </c:pt>
                <c:pt idx="7">
                  <c:v>41282</c:v>
                </c:pt>
                <c:pt idx="8">
                  <c:v>41283</c:v>
                </c:pt>
                <c:pt idx="9">
                  <c:v>41284</c:v>
                </c:pt>
                <c:pt idx="10">
                  <c:v>41285</c:v>
                </c:pt>
                <c:pt idx="11">
                  <c:v>41286</c:v>
                </c:pt>
                <c:pt idx="12">
                  <c:v>41287</c:v>
                </c:pt>
                <c:pt idx="13">
                  <c:v>41288</c:v>
                </c:pt>
                <c:pt idx="14">
                  <c:v>41289</c:v>
                </c:pt>
                <c:pt idx="15">
                  <c:v>41290</c:v>
                </c:pt>
                <c:pt idx="16">
                  <c:v>41291</c:v>
                </c:pt>
                <c:pt idx="17">
                  <c:v>41292</c:v>
                </c:pt>
                <c:pt idx="18">
                  <c:v>41293</c:v>
                </c:pt>
                <c:pt idx="19">
                  <c:v>41294</c:v>
                </c:pt>
                <c:pt idx="20">
                  <c:v>41295</c:v>
                </c:pt>
                <c:pt idx="21">
                  <c:v>41296</c:v>
                </c:pt>
                <c:pt idx="22">
                  <c:v>41297</c:v>
                </c:pt>
                <c:pt idx="23">
                  <c:v>41298</c:v>
                </c:pt>
                <c:pt idx="24">
                  <c:v>41299</c:v>
                </c:pt>
                <c:pt idx="25">
                  <c:v>41300</c:v>
                </c:pt>
                <c:pt idx="26">
                  <c:v>41301</c:v>
                </c:pt>
                <c:pt idx="27">
                  <c:v>41302</c:v>
                </c:pt>
                <c:pt idx="28">
                  <c:v>41303</c:v>
                </c:pt>
                <c:pt idx="29">
                  <c:v>41304</c:v>
                </c:pt>
                <c:pt idx="30">
                  <c:v>41305</c:v>
                </c:pt>
                <c:pt idx="31">
                  <c:v>41306</c:v>
                </c:pt>
                <c:pt idx="32">
                  <c:v>41307</c:v>
                </c:pt>
                <c:pt idx="33">
                  <c:v>41308</c:v>
                </c:pt>
                <c:pt idx="34">
                  <c:v>41309</c:v>
                </c:pt>
                <c:pt idx="35">
                  <c:v>41310</c:v>
                </c:pt>
                <c:pt idx="36">
                  <c:v>41311</c:v>
                </c:pt>
                <c:pt idx="37">
                  <c:v>41312</c:v>
                </c:pt>
                <c:pt idx="38">
                  <c:v>41313</c:v>
                </c:pt>
                <c:pt idx="39">
                  <c:v>41314</c:v>
                </c:pt>
                <c:pt idx="40">
                  <c:v>41315</c:v>
                </c:pt>
                <c:pt idx="41">
                  <c:v>41316</c:v>
                </c:pt>
                <c:pt idx="42">
                  <c:v>41317</c:v>
                </c:pt>
                <c:pt idx="43">
                  <c:v>41318</c:v>
                </c:pt>
                <c:pt idx="44">
                  <c:v>41319</c:v>
                </c:pt>
                <c:pt idx="45">
                  <c:v>41320</c:v>
                </c:pt>
                <c:pt idx="46">
                  <c:v>41321</c:v>
                </c:pt>
                <c:pt idx="47">
                  <c:v>41322</c:v>
                </c:pt>
                <c:pt idx="48">
                  <c:v>41323</c:v>
                </c:pt>
                <c:pt idx="49">
                  <c:v>41324</c:v>
                </c:pt>
                <c:pt idx="50">
                  <c:v>41325</c:v>
                </c:pt>
                <c:pt idx="51">
                  <c:v>41326</c:v>
                </c:pt>
                <c:pt idx="52">
                  <c:v>41327</c:v>
                </c:pt>
                <c:pt idx="53">
                  <c:v>41328</c:v>
                </c:pt>
                <c:pt idx="54">
                  <c:v>41329</c:v>
                </c:pt>
                <c:pt idx="55">
                  <c:v>41330</c:v>
                </c:pt>
                <c:pt idx="56">
                  <c:v>41331</c:v>
                </c:pt>
                <c:pt idx="57">
                  <c:v>41332</c:v>
                </c:pt>
                <c:pt idx="58">
                  <c:v>41333</c:v>
                </c:pt>
                <c:pt idx="59">
                  <c:v>41334</c:v>
                </c:pt>
                <c:pt idx="60">
                  <c:v>41335</c:v>
                </c:pt>
                <c:pt idx="61">
                  <c:v>41336</c:v>
                </c:pt>
                <c:pt idx="62">
                  <c:v>41337</c:v>
                </c:pt>
                <c:pt idx="63">
                  <c:v>41338</c:v>
                </c:pt>
                <c:pt idx="64">
                  <c:v>41339</c:v>
                </c:pt>
                <c:pt idx="65">
                  <c:v>41340</c:v>
                </c:pt>
                <c:pt idx="66">
                  <c:v>41341</c:v>
                </c:pt>
                <c:pt idx="67">
                  <c:v>41342</c:v>
                </c:pt>
                <c:pt idx="68">
                  <c:v>41343</c:v>
                </c:pt>
                <c:pt idx="69">
                  <c:v>41344</c:v>
                </c:pt>
                <c:pt idx="70">
                  <c:v>41345</c:v>
                </c:pt>
                <c:pt idx="71">
                  <c:v>41346</c:v>
                </c:pt>
                <c:pt idx="72">
                  <c:v>41347</c:v>
                </c:pt>
                <c:pt idx="73">
                  <c:v>41348</c:v>
                </c:pt>
                <c:pt idx="74">
                  <c:v>41349</c:v>
                </c:pt>
                <c:pt idx="75">
                  <c:v>41350</c:v>
                </c:pt>
                <c:pt idx="76">
                  <c:v>41351</c:v>
                </c:pt>
                <c:pt idx="77">
                  <c:v>41352</c:v>
                </c:pt>
                <c:pt idx="78">
                  <c:v>41353</c:v>
                </c:pt>
                <c:pt idx="79">
                  <c:v>41354</c:v>
                </c:pt>
                <c:pt idx="80">
                  <c:v>41355</c:v>
                </c:pt>
                <c:pt idx="81">
                  <c:v>41356</c:v>
                </c:pt>
                <c:pt idx="82">
                  <c:v>41357</c:v>
                </c:pt>
                <c:pt idx="83">
                  <c:v>41358</c:v>
                </c:pt>
                <c:pt idx="84">
                  <c:v>41359</c:v>
                </c:pt>
                <c:pt idx="85">
                  <c:v>41360</c:v>
                </c:pt>
                <c:pt idx="86">
                  <c:v>41361</c:v>
                </c:pt>
                <c:pt idx="87">
                  <c:v>41362</c:v>
                </c:pt>
                <c:pt idx="88">
                  <c:v>41363</c:v>
                </c:pt>
                <c:pt idx="89">
                  <c:v>41364</c:v>
                </c:pt>
                <c:pt idx="90">
                  <c:v>41365</c:v>
                </c:pt>
                <c:pt idx="91">
                  <c:v>41366</c:v>
                </c:pt>
                <c:pt idx="92">
                  <c:v>41367</c:v>
                </c:pt>
                <c:pt idx="93">
                  <c:v>41368</c:v>
                </c:pt>
                <c:pt idx="94">
                  <c:v>41369</c:v>
                </c:pt>
                <c:pt idx="95">
                  <c:v>41370</c:v>
                </c:pt>
                <c:pt idx="96">
                  <c:v>41371</c:v>
                </c:pt>
                <c:pt idx="97">
                  <c:v>41372</c:v>
                </c:pt>
                <c:pt idx="98">
                  <c:v>41373</c:v>
                </c:pt>
                <c:pt idx="99">
                  <c:v>41374</c:v>
                </c:pt>
                <c:pt idx="100">
                  <c:v>41375</c:v>
                </c:pt>
                <c:pt idx="101">
                  <c:v>41376</c:v>
                </c:pt>
                <c:pt idx="102">
                  <c:v>41377</c:v>
                </c:pt>
                <c:pt idx="103">
                  <c:v>41378</c:v>
                </c:pt>
                <c:pt idx="104">
                  <c:v>41379</c:v>
                </c:pt>
                <c:pt idx="105">
                  <c:v>41380</c:v>
                </c:pt>
                <c:pt idx="106">
                  <c:v>41381</c:v>
                </c:pt>
                <c:pt idx="107">
                  <c:v>41382</c:v>
                </c:pt>
                <c:pt idx="108">
                  <c:v>41383</c:v>
                </c:pt>
                <c:pt idx="109">
                  <c:v>41384</c:v>
                </c:pt>
                <c:pt idx="110">
                  <c:v>41385</c:v>
                </c:pt>
                <c:pt idx="111">
                  <c:v>41386</c:v>
                </c:pt>
                <c:pt idx="112">
                  <c:v>41387</c:v>
                </c:pt>
                <c:pt idx="113">
                  <c:v>41388</c:v>
                </c:pt>
                <c:pt idx="114">
                  <c:v>41389</c:v>
                </c:pt>
                <c:pt idx="115">
                  <c:v>41390</c:v>
                </c:pt>
                <c:pt idx="116">
                  <c:v>41391</c:v>
                </c:pt>
                <c:pt idx="117">
                  <c:v>41392</c:v>
                </c:pt>
                <c:pt idx="118">
                  <c:v>41393</c:v>
                </c:pt>
                <c:pt idx="119">
                  <c:v>41394</c:v>
                </c:pt>
                <c:pt idx="120">
                  <c:v>41395</c:v>
                </c:pt>
                <c:pt idx="121">
                  <c:v>41396</c:v>
                </c:pt>
                <c:pt idx="122">
                  <c:v>41397</c:v>
                </c:pt>
                <c:pt idx="123">
                  <c:v>41398</c:v>
                </c:pt>
                <c:pt idx="124">
                  <c:v>41399</c:v>
                </c:pt>
                <c:pt idx="125">
                  <c:v>41400</c:v>
                </c:pt>
                <c:pt idx="126">
                  <c:v>41401</c:v>
                </c:pt>
                <c:pt idx="127">
                  <c:v>41402</c:v>
                </c:pt>
                <c:pt idx="128">
                  <c:v>41403</c:v>
                </c:pt>
                <c:pt idx="129">
                  <c:v>41404</c:v>
                </c:pt>
                <c:pt idx="130">
                  <c:v>41405</c:v>
                </c:pt>
                <c:pt idx="131">
                  <c:v>41406</c:v>
                </c:pt>
                <c:pt idx="132">
                  <c:v>41407</c:v>
                </c:pt>
                <c:pt idx="133">
                  <c:v>41408</c:v>
                </c:pt>
                <c:pt idx="134">
                  <c:v>41409</c:v>
                </c:pt>
                <c:pt idx="135">
                  <c:v>41410</c:v>
                </c:pt>
                <c:pt idx="136">
                  <c:v>41411</c:v>
                </c:pt>
                <c:pt idx="137">
                  <c:v>41412</c:v>
                </c:pt>
                <c:pt idx="138">
                  <c:v>41413</c:v>
                </c:pt>
                <c:pt idx="139">
                  <c:v>41414</c:v>
                </c:pt>
                <c:pt idx="140">
                  <c:v>41415</c:v>
                </c:pt>
                <c:pt idx="141">
                  <c:v>41416</c:v>
                </c:pt>
                <c:pt idx="142">
                  <c:v>41417</c:v>
                </c:pt>
                <c:pt idx="143">
                  <c:v>41418</c:v>
                </c:pt>
                <c:pt idx="144">
                  <c:v>41419</c:v>
                </c:pt>
                <c:pt idx="145">
                  <c:v>41420</c:v>
                </c:pt>
                <c:pt idx="146">
                  <c:v>41421</c:v>
                </c:pt>
                <c:pt idx="147">
                  <c:v>41422</c:v>
                </c:pt>
                <c:pt idx="148">
                  <c:v>41423</c:v>
                </c:pt>
                <c:pt idx="149">
                  <c:v>41424</c:v>
                </c:pt>
                <c:pt idx="150">
                  <c:v>41425</c:v>
                </c:pt>
                <c:pt idx="151">
                  <c:v>41426</c:v>
                </c:pt>
                <c:pt idx="152">
                  <c:v>41427</c:v>
                </c:pt>
                <c:pt idx="153">
                  <c:v>41428</c:v>
                </c:pt>
                <c:pt idx="154">
                  <c:v>41429</c:v>
                </c:pt>
                <c:pt idx="155">
                  <c:v>41430</c:v>
                </c:pt>
                <c:pt idx="156">
                  <c:v>41431</c:v>
                </c:pt>
                <c:pt idx="157">
                  <c:v>41432</c:v>
                </c:pt>
                <c:pt idx="158">
                  <c:v>41433</c:v>
                </c:pt>
                <c:pt idx="159">
                  <c:v>41434</c:v>
                </c:pt>
                <c:pt idx="160">
                  <c:v>41435</c:v>
                </c:pt>
                <c:pt idx="161">
                  <c:v>41436</c:v>
                </c:pt>
                <c:pt idx="162">
                  <c:v>41437</c:v>
                </c:pt>
                <c:pt idx="163">
                  <c:v>41438</c:v>
                </c:pt>
                <c:pt idx="164">
                  <c:v>41439</c:v>
                </c:pt>
                <c:pt idx="165">
                  <c:v>41440</c:v>
                </c:pt>
                <c:pt idx="166">
                  <c:v>41441</c:v>
                </c:pt>
                <c:pt idx="167">
                  <c:v>41442</c:v>
                </c:pt>
                <c:pt idx="168">
                  <c:v>41443</c:v>
                </c:pt>
                <c:pt idx="169">
                  <c:v>41444</c:v>
                </c:pt>
                <c:pt idx="170">
                  <c:v>41445</c:v>
                </c:pt>
                <c:pt idx="171">
                  <c:v>41446</c:v>
                </c:pt>
                <c:pt idx="172">
                  <c:v>41447</c:v>
                </c:pt>
                <c:pt idx="173">
                  <c:v>41448</c:v>
                </c:pt>
                <c:pt idx="174">
                  <c:v>41449</c:v>
                </c:pt>
                <c:pt idx="175">
                  <c:v>41450</c:v>
                </c:pt>
                <c:pt idx="176">
                  <c:v>41451</c:v>
                </c:pt>
                <c:pt idx="177">
                  <c:v>41452</c:v>
                </c:pt>
                <c:pt idx="178">
                  <c:v>41453</c:v>
                </c:pt>
                <c:pt idx="179">
                  <c:v>41454</c:v>
                </c:pt>
                <c:pt idx="180">
                  <c:v>41455</c:v>
                </c:pt>
                <c:pt idx="181">
                  <c:v>41456</c:v>
                </c:pt>
                <c:pt idx="182">
                  <c:v>41457</c:v>
                </c:pt>
                <c:pt idx="183">
                  <c:v>41458</c:v>
                </c:pt>
                <c:pt idx="184">
                  <c:v>41459</c:v>
                </c:pt>
                <c:pt idx="185">
                  <c:v>41460</c:v>
                </c:pt>
                <c:pt idx="186">
                  <c:v>41461</c:v>
                </c:pt>
                <c:pt idx="187">
                  <c:v>41462</c:v>
                </c:pt>
                <c:pt idx="188">
                  <c:v>41463</c:v>
                </c:pt>
                <c:pt idx="189">
                  <c:v>41464</c:v>
                </c:pt>
                <c:pt idx="190">
                  <c:v>41465</c:v>
                </c:pt>
                <c:pt idx="191">
                  <c:v>41466</c:v>
                </c:pt>
                <c:pt idx="192">
                  <c:v>41467</c:v>
                </c:pt>
                <c:pt idx="193">
                  <c:v>41468</c:v>
                </c:pt>
                <c:pt idx="194">
                  <c:v>41469</c:v>
                </c:pt>
                <c:pt idx="195">
                  <c:v>41470</c:v>
                </c:pt>
                <c:pt idx="196">
                  <c:v>41471</c:v>
                </c:pt>
                <c:pt idx="197">
                  <c:v>41472</c:v>
                </c:pt>
                <c:pt idx="198">
                  <c:v>41473</c:v>
                </c:pt>
                <c:pt idx="199">
                  <c:v>41474</c:v>
                </c:pt>
                <c:pt idx="200">
                  <c:v>41475</c:v>
                </c:pt>
                <c:pt idx="201">
                  <c:v>41476</c:v>
                </c:pt>
                <c:pt idx="202">
                  <c:v>41477</c:v>
                </c:pt>
                <c:pt idx="203">
                  <c:v>41478</c:v>
                </c:pt>
                <c:pt idx="204">
                  <c:v>41479</c:v>
                </c:pt>
                <c:pt idx="205">
                  <c:v>41480</c:v>
                </c:pt>
                <c:pt idx="206">
                  <c:v>41481</c:v>
                </c:pt>
                <c:pt idx="207">
                  <c:v>41482</c:v>
                </c:pt>
                <c:pt idx="208">
                  <c:v>41483</c:v>
                </c:pt>
                <c:pt idx="209">
                  <c:v>41484</c:v>
                </c:pt>
                <c:pt idx="210">
                  <c:v>41485</c:v>
                </c:pt>
                <c:pt idx="211">
                  <c:v>41486</c:v>
                </c:pt>
                <c:pt idx="212">
                  <c:v>41487</c:v>
                </c:pt>
                <c:pt idx="213">
                  <c:v>41488</c:v>
                </c:pt>
                <c:pt idx="214">
                  <c:v>41489</c:v>
                </c:pt>
                <c:pt idx="215">
                  <c:v>41490</c:v>
                </c:pt>
                <c:pt idx="216">
                  <c:v>41491</c:v>
                </c:pt>
                <c:pt idx="217">
                  <c:v>41492</c:v>
                </c:pt>
                <c:pt idx="218">
                  <c:v>41493</c:v>
                </c:pt>
                <c:pt idx="219">
                  <c:v>41494</c:v>
                </c:pt>
                <c:pt idx="220">
                  <c:v>41495</c:v>
                </c:pt>
                <c:pt idx="221">
                  <c:v>41496</c:v>
                </c:pt>
                <c:pt idx="222">
                  <c:v>41497</c:v>
                </c:pt>
                <c:pt idx="223">
                  <c:v>41498</c:v>
                </c:pt>
                <c:pt idx="224">
                  <c:v>41499</c:v>
                </c:pt>
                <c:pt idx="225">
                  <c:v>41500</c:v>
                </c:pt>
                <c:pt idx="226">
                  <c:v>41501</c:v>
                </c:pt>
                <c:pt idx="227">
                  <c:v>41502</c:v>
                </c:pt>
                <c:pt idx="228">
                  <c:v>41503</c:v>
                </c:pt>
                <c:pt idx="229">
                  <c:v>41504</c:v>
                </c:pt>
                <c:pt idx="230">
                  <c:v>41505</c:v>
                </c:pt>
                <c:pt idx="231">
                  <c:v>41506</c:v>
                </c:pt>
                <c:pt idx="232">
                  <c:v>41507</c:v>
                </c:pt>
                <c:pt idx="233">
                  <c:v>41508</c:v>
                </c:pt>
                <c:pt idx="234">
                  <c:v>41509</c:v>
                </c:pt>
                <c:pt idx="235">
                  <c:v>41510</c:v>
                </c:pt>
                <c:pt idx="236">
                  <c:v>41511</c:v>
                </c:pt>
                <c:pt idx="237">
                  <c:v>41512</c:v>
                </c:pt>
                <c:pt idx="238">
                  <c:v>41513</c:v>
                </c:pt>
                <c:pt idx="239">
                  <c:v>41514</c:v>
                </c:pt>
                <c:pt idx="240">
                  <c:v>41515</c:v>
                </c:pt>
                <c:pt idx="241">
                  <c:v>41516</c:v>
                </c:pt>
                <c:pt idx="242">
                  <c:v>41517</c:v>
                </c:pt>
                <c:pt idx="243">
                  <c:v>41518</c:v>
                </c:pt>
                <c:pt idx="244">
                  <c:v>41519</c:v>
                </c:pt>
                <c:pt idx="245">
                  <c:v>41520</c:v>
                </c:pt>
                <c:pt idx="246">
                  <c:v>41521</c:v>
                </c:pt>
                <c:pt idx="247">
                  <c:v>41522</c:v>
                </c:pt>
                <c:pt idx="248">
                  <c:v>41523</c:v>
                </c:pt>
                <c:pt idx="249">
                  <c:v>41524</c:v>
                </c:pt>
                <c:pt idx="250">
                  <c:v>41525</c:v>
                </c:pt>
                <c:pt idx="251">
                  <c:v>41526</c:v>
                </c:pt>
                <c:pt idx="252">
                  <c:v>41527</c:v>
                </c:pt>
                <c:pt idx="253">
                  <c:v>41528</c:v>
                </c:pt>
                <c:pt idx="254">
                  <c:v>41529</c:v>
                </c:pt>
                <c:pt idx="255">
                  <c:v>41530</c:v>
                </c:pt>
                <c:pt idx="256">
                  <c:v>41531</c:v>
                </c:pt>
                <c:pt idx="257">
                  <c:v>41532</c:v>
                </c:pt>
                <c:pt idx="258">
                  <c:v>41533</c:v>
                </c:pt>
                <c:pt idx="259">
                  <c:v>41534</c:v>
                </c:pt>
                <c:pt idx="260">
                  <c:v>41535</c:v>
                </c:pt>
                <c:pt idx="261">
                  <c:v>41536</c:v>
                </c:pt>
                <c:pt idx="262">
                  <c:v>41537</c:v>
                </c:pt>
                <c:pt idx="263">
                  <c:v>41538</c:v>
                </c:pt>
                <c:pt idx="264">
                  <c:v>41539</c:v>
                </c:pt>
                <c:pt idx="265">
                  <c:v>41540</c:v>
                </c:pt>
                <c:pt idx="266">
                  <c:v>41541</c:v>
                </c:pt>
                <c:pt idx="267">
                  <c:v>41542</c:v>
                </c:pt>
                <c:pt idx="268">
                  <c:v>41543</c:v>
                </c:pt>
                <c:pt idx="269">
                  <c:v>41544</c:v>
                </c:pt>
                <c:pt idx="270">
                  <c:v>41545</c:v>
                </c:pt>
                <c:pt idx="271">
                  <c:v>41546</c:v>
                </c:pt>
                <c:pt idx="272">
                  <c:v>41547</c:v>
                </c:pt>
                <c:pt idx="273">
                  <c:v>41548</c:v>
                </c:pt>
                <c:pt idx="274">
                  <c:v>41549</c:v>
                </c:pt>
                <c:pt idx="275">
                  <c:v>41550</c:v>
                </c:pt>
                <c:pt idx="276">
                  <c:v>41551</c:v>
                </c:pt>
                <c:pt idx="277">
                  <c:v>41552</c:v>
                </c:pt>
                <c:pt idx="278">
                  <c:v>41553</c:v>
                </c:pt>
                <c:pt idx="279">
                  <c:v>41554</c:v>
                </c:pt>
                <c:pt idx="280">
                  <c:v>41555</c:v>
                </c:pt>
                <c:pt idx="281">
                  <c:v>41556</c:v>
                </c:pt>
                <c:pt idx="282">
                  <c:v>41557</c:v>
                </c:pt>
                <c:pt idx="283">
                  <c:v>41558</c:v>
                </c:pt>
                <c:pt idx="284">
                  <c:v>41559</c:v>
                </c:pt>
                <c:pt idx="285">
                  <c:v>41560</c:v>
                </c:pt>
                <c:pt idx="286">
                  <c:v>41561</c:v>
                </c:pt>
                <c:pt idx="287">
                  <c:v>41562</c:v>
                </c:pt>
                <c:pt idx="288">
                  <c:v>41563</c:v>
                </c:pt>
                <c:pt idx="289">
                  <c:v>41564</c:v>
                </c:pt>
                <c:pt idx="290">
                  <c:v>41565</c:v>
                </c:pt>
                <c:pt idx="291">
                  <c:v>41566</c:v>
                </c:pt>
                <c:pt idx="292">
                  <c:v>41567</c:v>
                </c:pt>
                <c:pt idx="293">
                  <c:v>41568</c:v>
                </c:pt>
                <c:pt idx="294">
                  <c:v>41569</c:v>
                </c:pt>
                <c:pt idx="295">
                  <c:v>41570</c:v>
                </c:pt>
                <c:pt idx="296">
                  <c:v>41571</c:v>
                </c:pt>
                <c:pt idx="297">
                  <c:v>41572</c:v>
                </c:pt>
                <c:pt idx="298">
                  <c:v>41573</c:v>
                </c:pt>
                <c:pt idx="299">
                  <c:v>41574</c:v>
                </c:pt>
                <c:pt idx="300">
                  <c:v>41575</c:v>
                </c:pt>
                <c:pt idx="301">
                  <c:v>41576</c:v>
                </c:pt>
                <c:pt idx="302">
                  <c:v>41577</c:v>
                </c:pt>
                <c:pt idx="303">
                  <c:v>41578</c:v>
                </c:pt>
                <c:pt idx="304">
                  <c:v>41579</c:v>
                </c:pt>
                <c:pt idx="305">
                  <c:v>41580</c:v>
                </c:pt>
                <c:pt idx="306">
                  <c:v>41581</c:v>
                </c:pt>
                <c:pt idx="307">
                  <c:v>41582</c:v>
                </c:pt>
                <c:pt idx="308">
                  <c:v>41583</c:v>
                </c:pt>
                <c:pt idx="309">
                  <c:v>41584</c:v>
                </c:pt>
                <c:pt idx="310">
                  <c:v>41585</c:v>
                </c:pt>
                <c:pt idx="311">
                  <c:v>41586</c:v>
                </c:pt>
                <c:pt idx="312">
                  <c:v>41587</c:v>
                </c:pt>
                <c:pt idx="313">
                  <c:v>41588</c:v>
                </c:pt>
                <c:pt idx="314">
                  <c:v>41589</c:v>
                </c:pt>
                <c:pt idx="315">
                  <c:v>41590</c:v>
                </c:pt>
                <c:pt idx="316">
                  <c:v>41591</c:v>
                </c:pt>
                <c:pt idx="317">
                  <c:v>41592</c:v>
                </c:pt>
                <c:pt idx="318">
                  <c:v>41593</c:v>
                </c:pt>
                <c:pt idx="319">
                  <c:v>41594</c:v>
                </c:pt>
                <c:pt idx="320">
                  <c:v>41595</c:v>
                </c:pt>
                <c:pt idx="321">
                  <c:v>41596</c:v>
                </c:pt>
                <c:pt idx="322">
                  <c:v>41597</c:v>
                </c:pt>
                <c:pt idx="323">
                  <c:v>41598</c:v>
                </c:pt>
                <c:pt idx="324">
                  <c:v>41599</c:v>
                </c:pt>
                <c:pt idx="325">
                  <c:v>41600</c:v>
                </c:pt>
                <c:pt idx="326">
                  <c:v>41601</c:v>
                </c:pt>
                <c:pt idx="327">
                  <c:v>41602</c:v>
                </c:pt>
                <c:pt idx="328">
                  <c:v>41603</c:v>
                </c:pt>
                <c:pt idx="329">
                  <c:v>41604</c:v>
                </c:pt>
                <c:pt idx="330">
                  <c:v>41605</c:v>
                </c:pt>
                <c:pt idx="331">
                  <c:v>41606</c:v>
                </c:pt>
                <c:pt idx="332">
                  <c:v>41607</c:v>
                </c:pt>
                <c:pt idx="333">
                  <c:v>41608</c:v>
                </c:pt>
                <c:pt idx="334">
                  <c:v>41609</c:v>
                </c:pt>
                <c:pt idx="335">
                  <c:v>41610</c:v>
                </c:pt>
                <c:pt idx="336">
                  <c:v>41611</c:v>
                </c:pt>
                <c:pt idx="337">
                  <c:v>41612</c:v>
                </c:pt>
                <c:pt idx="338">
                  <c:v>41613</c:v>
                </c:pt>
                <c:pt idx="339">
                  <c:v>41614</c:v>
                </c:pt>
                <c:pt idx="340">
                  <c:v>41615</c:v>
                </c:pt>
                <c:pt idx="341">
                  <c:v>41616</c:v>
                </c:pt>
                <c:pt idx="342">
                  <c:v>41617</c:v>
                </c:pt>
                <c:pt idx="343">
                  <c:v>41618</c:v>
                </c:pt>
                <c:pt idx="344">
                  <c:v>41619</c:v>
                </c:pt>
                <c:pt idx="345">
                  <c:v>41620</c:v>
                </c:pt>
                <c:pt idx="346">
                  <c:v>41621</c:v>
                </c:pt>
                <c:pt idx="347">
                  <c:v>41622</c:v>
                </c:pt>
                <c:pt idx="348">
                  <c:v>41623</c:v>
                </c:pt>
                <c:pt idx="349">
                  <c:v>41624</c:v>
                </c:pt>
                <c:pt idx="350">
                  <c:v>41625</c:v>
                </c:pt>
                <c:pt idx="351">
                  <c:v>41626</c:v>
                </c:pt>
                <c:pt idx="352">
                  <c:v>41627</c:v>
                </c:pt>
                <c:pt idx="353">
                  <c:v>41628</c:v>
                </c:pt>
                <c:pt idx="354">
                  <c:v>41629</c:v>
                </c:pt>
                <c:pt idx="355">
                  <c:v>41630</c:v>
                </c:pt>
                <c:pt idx="356">
                  <c:v>41631</c:v>
                </c:pt>
                <c:pt idx="357">
                  <c:v>41632</c:v>
                </c:pt>
                <c:pt idx="358">
                  <c:v>41633</c:v>
                </c:pt>
                <c:pt idx="359">
                  <c:v>41634</c:v>
                </c:pt>
                <c:pt idx="360">
                  <c:v>41635</c:v>
                </c:pt>
                <c:pt idx="361">
                  <c:v>41636</c:v>
                </c:pt>
                <c:pt idx="362">
                  <c:v>41637</c:v>
                </c:pt>
                <c:pt idx="363">
                  <c:v>41638</c:v>
                </c:pt>
                <c:pt idx="364">
                  <c:v>41639</c:v>
                </c:pt>
              </c:numCache>
            </c:numRef>
          </c:cat>
          <c:val>
            <c:numRef>
              <c:f>'[1]Mult Regr applied'!$F$3747:$F$4111</c:f>
              <c:numCache>
                <c:formatCode>General</c:formatCode>
                <c:ptCount val="365"/>
                <c:pt idx="0">
                  <c:v>4.7216811394279752</c:v>
                </c:pt>
                <c:pt idx="1">
                  <c:v>4.2486855239432426</c:v>
                </c:pt>
                <c:pt idx="2">
                  <c:v>4.1683427009655851</c:v>
                </c:pt>
                <c:pt idx="3">
                  <c:v>3.9746575458202216</c:v>
                </c:pt>
                <c:pt idx="4">
                  <c:v>3.796809364385485</c:v>
                </c:pt>
                <c:pt idx="5">
                  <c:v>3.6858691269397852</c:v>
                </c:pt>
                <c:pt idx="6">
                  <c:v>5.2086162862572873</c:v>
                </c:pt>
                <c:pt idx="7">
                  <c:v>6.3053652596974334</c:v>
                </c:pt>
                <c:pt idx="8">
                  <c:v>7.2673898723024379</c:v>
                </c:pt>
                <c:pt idx="9">
                  <c:v>7.1081865680465537</c:v>
                </c:pt>
                <c:pt idx="10">
                  <c:v>6.4378761579926653</c:v>
                </c:pt>
                <c:pt idx="11">
                  <c:v>5.7759384712226272</c:v>
                </c:pt>
                <c:pt idx="12">
                  <c:v>5.4089872848441161</c:v>
                </c:pt>
                <c:pt idx="13">
                  <c:v>4.9616108695519205</c:v>
                </c:pt>
                <c:pt idx="14">
                  <c:v>4.5135026244687388</c:v>
                </c:pt>
                <c:pt idx="15">
                  <c:v>4.2790550327101471</c:v>
                </c:pt>
                <c:pt idx="16">
                  <c:v>3.9877318350013624</c:v>
                </c:pt>
                <c:pt idx="17">
                  <c:v>3.7815071825514313</c:v>
                </c:pt>
                <c:pt idx="18">
                  <c:v>3.5508555775819239</c:v>
                </c:pt>
                <c:pt idx="19">
                  <c:v>3.5149182762895386</c:v>
                </c:pt>
                <c:pt idx="20">
                  <c:v>3.5074727079802166</c:v>
                </c:pt>
                <c:pt idx="21">
                  <c:v>3.5850025682580728</c:v>
                </c:pt>
                <c:pt idx="22">
                  <c:v>3.7491116027633513</c:v>
                </c:pt>
                <c:pt idx="23">
                  <c:v>3.7065286177366588</c:v>
                </c:pt>
                <c:pt idx="24">
                  <c:v>4.8388297540855501</c:v>
                </c:pt>
                <c:pt idx="25">
                  <c:v>5.3283165508531969</c:v>
                </c:pt>
                <c:pt idx="26">
                  <c:v>5.0149626288881493</c:v>
                </c:pt>
                <c:pt idx="27">
                  <c:v>5.3766148164155823</c:v>
                </c:pt>
                <c:pt idx="28">
                  <c:v>7.021890636922155</c:v>
                </c:pt>
                <c:pt idx="29">
                  <c:v>7.5463639369352418</c:v>
                </c:pt>
                <c:pt idx="30">
                  <c:v>7.8676525473955898</c:v>
                </c:pt>
                <c:pt idx="31">
                  <c:v>7.2507595104649916</c:v>
                </c:pt>
                <c:pt idx="32">
                  <c:v>6.1684399957825207</c:v>
                </c:pt>
                <c:pt idx="33">
                  <c:v>5.5525706936768522</c:v>
                </c:pt>
                <c:pt idx="34">
                  <c:v>5.0328811882594664</c:v>
                </c:pt>
                <c:pt idx="35">
                  <c:v>4.879542818032208</c:v>
                </c:pt>
                <c:pt idx="36">
                  <c:v>4.9152363269782242</c:v>
                </c:pt>
                <c:pt idx="37">
                  <c:v>4.96806150361693</c:v>
                </c:pt>
                <c:pt idx="38">
                  <c:v>4.718239068760548</c:v>
                </c:pt>
                <c:pt idx="39">
                  <c:v>4.4237077497817925</c:v>
                </c:pt>
                <c:pt idx="40">
                  <c:v>4.2015878135094908</c:v>
                </c:pt>
                <c:pt idx="41">
                  <c:v>3.9979001053706451</c:v>
                </c:pt>
                <c:pt idx="42">
                  <c:v>3.9489172172011173</c:v>
                </c:pt>
                <c:pt idx="43">
                  <c:v>4.2764478681323013</c:v>
                </c:pt>
                <c:pt idx="44">
                  <c:v>4.1559877014309059</c:v>
                </c:pt>
                <c:pt idx="45">
                  <c:v>3.8041553801345493</c:v>
                </c:pt>
                <c:pt idx="46">
                  <c:v>3.7705542842628788</c:v>
                </c:pt>
                <c:pt idx="47">
                  <c:v>3.5986195040195987</c:v>
                </c:pt>
                <c:pt idx="48">
                  <c:v>3.3396509981256255</c:v>
                </c:pt>
                <c:pt idx="49">
                  <c:v>3.2193093416161958</c:v>
                </c:pt>
                <c:pt idx="50">
                  <c:v>3.0241802917476974</c:v>
                </c:pt>
                <c:pt idx="51">
                  <c:v>3.0436858046102735</c:v>
                </c:pt>
                <c:pt idx="52">
                  <c:v>3.8782618518624403</c:v>
                </c:pt>
                <c:pt idx="53">
                  <c:v>4.7288262390490452</c:v>
                </c:pt>
                <c:pt idx="54">
                  <c:v>4.1289420286537073</c:v>
                </c:pt>
                <c:pt idx="55">
                  <c:v>4.4018053786664062</c:v>
                </c:pt>
                <c:pt idx="56">
                  <c:v>4.2685242825649059</c:v>
                </c:pt>
                <c:pt idx="57">
                  <c:v>4.0976612515575148</c:v>
                </c:pt>
                <c:pt idx="58">
                  <c:v>5.1894935690579924</c:v>
                </c:pt>
                <c:pt idx="59">
                  <c:v>6.4104232392526477</c:v>
                </c:pt>
                <c:pt idx="60">
                  <c:v>5.7966591658800795</c:v>
                </c:pt>
                <c:pt idx="61">
                  <c:v>5.199649653758005</c:v>
                </c:pt>
                <c:pt idx="62">
                  <c:v>4.4665974437463056</c:v>
                </c:pt>
                <c:pt idx="63">
                  <c:v>4.1409382493883946</c:v>
                </c:pt>
                <c:pt idx="64">
                  <c:v>4.2116019221827461</c:v>
                </c:pt>
                <c:pt idx="65">
                  <c:v>4.0962650167700865</c:v>
                </c:pt>
                <c:pt idx="66">
                  <c:v>3.9060563238172232</c:v>
                </c:pt>
                <c:pt idx="67">
                  <c:v>3.6859363744966984</c:v>
                </c:pt>
                <c:pt idx="68">
                  <c:v>3.4877558060512364</c:v>
                </c:pt>
                <c:pt idx="69">
                  <c:v>3.4866246639622442</c:v>
                </c:pt>
                <c:pt idx="70">
                  <c:v>3.6440395475703831</c:v>
                </c:pt>
                <c:pt idx="71">
                  <c:v>3.880378813512948</c:v>
                </c:pt>
                <c:pt idx="72">
                  <c:v>3.943504491875407</c:v>
                </c:pt>
                <c:pt idx="73">
                  <c:v>4.0835343480098167</c:v>
                </c:pt>
                <c:pt idx="74">
                  <c:v>4.1607656295679085</c:v>
                </c:pt>
                <c:pt idx="75">
                  <c:v>4.1524751349824669</c:v>
                </c:pt>
                <c:pt idx="76">
                  <c:v>3.5236244225700943</c:v>
                </c:pt>
                <c:pt idx="77">
                  <c:v>3.0474881106099279</c:v>
                </c:pt>
                <c:pt idx="78">
                  <c:v>4.7566523070566724</c:v>
                </c:pt>
                <c:pt idx="79">
                  <c:v>4.9854663942261102</c:v>
                </c:pt>
                <c:pt idx="80">
                  <c:v>4.1982401572097352</c:v>
                </c:pt>
                <c:pt idx="81">
                  <c:v>3.8166522767349846</c:v>
                </c:pt>
                <c:pt idx="82">
                  <c:v>3.6205758542812632</c:v>
                </c:pt>
                <c:pt idx="83">
                  <c:v>3.5860247675897661</c:v>
                </c:pt>
                <c:pt idx="84">
                  <c:v>3.6650713610921244</c:v>
                </c:pt>
                <c:pt idx="85">
                  <c:v>3.676907278157838</c:v>
                </c:pt>
                <c:pt idx="86">
                  <c:v>3.8165617405809051</c:v>
                </c:pt>
                <c:pt idx="87">
                  <c:v>3.8041257723268078</c:v>
                </c:pt>
                <c:pt idx="88">
                  <c:v>3.8236169340373856</c:v>
                </c:pt>
                <c:pt idx="89">
                  <c:v>4.4532956033392814</c:v>
                </c:pt>
                <c:pt idx="90">
                  <c:v>4.6072766254590434</c:v>
                </c:pt>
                <c:pt idx="91">
                  <c:v>4.2152064620018788</c:v>
                </c:pt>
                <c:pt idx="92">
                  <c:v>3.8202674667301526</c:v>
                </c:pt>
                <c:pt idx="93">
                  <c:v>3.9894789149239713</c:v>
                </c:pt>
                <c:pt idx="94">
                  <c:v>5.2700262052357409</c:v>
                </c:pt>
                <c:pt idx="95">
                  <c:v>6.5203579712390081</c:v>
                </c:pt>
                <c:pt idx="96">
                  <c:v>7.6196003827823642</c:v>
                </c:pt>
                <c:pt idx="97">
                  <c:v>7.925811646123325</c:v>
                </c:pt>
                <c:pt idx="98">
                  <c:v>7.1832264156829204</c:v>
                </c:pt>
                <c:pt idx="99">
                  <c:v>7.1080679595779657</c:v>
                </c:pt>
                <c:pt idx="100">
                  <c:v>6.9087838686061467</c:v>
                </c:pt>
                <c:pt idx="101">
                  <c:v>6.5769663979690414</c:v>
                </c:pt>
                <c:pt idx="102">
                  <c:v>6.7091789930587513</c:v>
                </c:pt>
                <c:pt idx="103">
                  <c:v>6.0511530077975344</c:v>
                </c:pt>
                <c:pt idx="104">
                  <c:v>5.6926467532147385</c:v>
                </c:pt>
                <c:pt idx="105">
                  <c:v>5.5629110795935084</c:v>
                </c:pt>
                <c:pt idx="106">
                  <c:v>5.2283426573443155</c:v>
                </c:pt>
                <c:pt idx="107">
                  <c:v>4.6189257020345167</c:v>
                </c:pt>
                <c:pt idx="108">
                  <c:v>5.4733809431297438</c:v>
                </c:pt>
                <c:pt idx="109">
                  <c:v>5.9725717141711048</c:v>
                </c:pt>
                <c:pt idx="110">
                  <c:v>5.5349994557023763</c:v>
                </c:pt>
                <c:pt idx="111">
                  <c:v>5.3393829983787597</c:v>
                </c:pt>
                <c:pt idx="112">
                  <c:v>5.2327785005536835</c:v>
                </c:pt>
                <c:pt idx="113">
                  <c:v>4.8661676863719485</c:v>
                </c:pt>
                <c:pt idx="114">
                  <c:v>4.6804013330766452</c:v>
                </c:pt>
                <c:pt idx="115">
                  <c:v>4.6416691212124288</c:v>
                </c:pt>
                <c:pt idx="116">
                  <c:v>4.6439357363558749</c:v>
                </c:pt>
                <c:pt idx="117">
                  <c:v>4.7277852593232694</c:v>
                </c:pt>
                <c:pt idx="118">
                  <c:v>5.007342130243611</c:v>
                </c:pt>
                <c:pt idx="119">
                  <c:v>4.627225764054625</c:v>
                </c:pt>
                <c:pt idx="120">
                  <c:v>4.2159299843371834</c:v>
                </c:pt>
                <c:pt idx="121">
                  <c:v>3.8939249779792213</c:v>
                </c:pt>
                <c:pt idx="122">
                  <c:v>3.6076426356231401</c:v>
                </c:pt>
                <c:pt idx="123">
                  <c:v>3.6864263019097976</c:v>
                </c:pt>
                <c:pt idx="124">
                  <c:v>3.7579975420574669</c:v>
                </c:pt>
                <c:pt idx="125">
                  <c:v>3.8881438081422317</c:v>
                </c:pt>
                <c:pt idx="126">
                  <c:v>4.0545449118708579</c:v>
                </c:pt>
                <c:pt idx="127">
                  <c:v>4.1878122868098551</c:v>
                </c:pt>
                <c:pt idx="128">
                  <c:v>4.3226000959493156</c:v>
                </c:pt>
                <c:pt idx="129">
                  <c:v>4.4466911620534866</c:v>
                </c:pt>
                <c:pt idx="130">
                  <c:v>4.790074850578165</c:v>
                </c:pt>
                <c:pt idx="131">
                  <c:v>5.3056264615164537</c:v>
                </c:pt>
                <c:pt idx="132">
                  <c:v>5.4525188041584016</c:v>
                </c:pt>
                <c:pt idx="133">
                  <c:v>5.1000375117589662</c:v>
                </c:pt>
                <c:pt idx="134">
                  <c:v>4.931840408193036</c:v>
                </c:pt>
                <c:pt idx="135">
                  <c:v>4.8966599380196616</c:v>
                </c:pt>
                <c:pt idx="136">
                  <c:v>4.7711493485308942</c:v>
                </c:pt>
                <c:pt idx="137">
                  <c:v>4.300965160252721</c:v>
                </c:pt>
                <c:pt idx="138">
                  <c:v>4.2804957581701935</c:v>
                </c:pt>
                <c:pt idx="139">
                  <c:v>4.2465266705391116</c:v>
                </c:pt>
                <c:pt idx="140">
                  <c:v>4.3425444508275604</c:v>
                </c:pt>
                <c:pt idx="141">
                  <c:v>5.186576526279234</c:v>
                </c:pt>
                <c:pt idx="142">
                  <c:v>7.0762483351539771</c:v>
                </c:pt>
                <c:pt idx="143">
                  <c:v>8.2360089849677038</c:v>
                </c:pt>
                <c:pt idx="144">
                  <c:v>7.7583465495859976</c:v>
                </c:pt>
                <c:pt idx="145">
                  <c:v>7.2030953138251963</c:v>
                </c:pt>
                <c:pt idx="146">
                  <c:v>7.4064452680018675</c:v>
                </c:pt>
                <c:pt idx="147">
                  <c:v>8.1292961743748258</c:v>
                </c:pt>
                <c:pt idx="148">
                  <c:v>8.112589903049539</c:v>
                </c:pt>
                <c:pt idx="149">
                  <c:v>8.4167971239875037</c:v>
                </c:pt>
                <c:pt idx="150">
                  <c:v>7.3295243963575647</c:v>
                </c:pt>
                <c:pt idx="151">
                  <c:v>6.4714406968565363</c:v>
                </c:pt>
                <c:pt idx="152">
                  <c:v>5.6522049239394576</c:v>
                </c:pt>
                <c:pt idx="153">
                  <c:v>4.8193796575858681</c:v>
                </c:pt>
                <c:pt idx="154">
                  <c:v>4.7575960576269321</c:v>
                </c:pt>
                <c:pt idx="155">
                  <c:v>4.4761029235733822</c:v>
                </c:pt>
                <c:pt idx="156">
                  <c:v>4.4683287159846827</c:v>
                </c:pt>
                <c:pt idx="157">
                  <c:v>4.3995095101904695</c:v>
                </c:pt>
                <c:pt idx="158">
                  <c:v>4.1616630784580728</c:v>
                </c:pt>
                <c:pt idx="159">
                  <c:v>3.9997362649151071</c:v>
                </c:pt>
                <c:pt idx="160">
                  <c:v>3.8910074034875883</c:v>
                </c:pt>
                <c:pt idx="161">
                  <c:v>3.7902843563258717</c:v>
                </c:pt>
                <c:pt idx="162">
                  <c:v>3.5188033427004726</c:v>
                </c:pt>
                <c:pt idx="163">
                  <c:v>3.8226070976125879</c:v>
                </c:pt>
                <c:pt idx="164">
                  <c:v>3.6703074433517529</c:v>
                </c:pt>
                <c:pt idx="165">
                  <c:v>3.3818037047909613</c:v>
                </c:pt>
                <c:pt idx="166">
                  <c:v>3.2421370566986276</c:v>
                </c:pt>
                <c:pt idx="167">
                  <c:v>2.7928067788971234</c:v>
                </c:pt>
                <c:pt idx="168">
                  <c:v>2.7447660268436138</c:v>
                </c:pt>
                <c:pt idx="169">
                  <c:v>3.0330218193302017</c:v>
                </c:pt>
                <c:pt idx="170">
                  <c:v>3.1372711541028551</c:v>
                </c:pt>
                <c:pt idx="171">
                  <c:v>3.2590425314210449</c:v>
                </c:pt>
                <c:pt idx="172">
                  <c:v>3.4155387447479626</c:v>
                </c:pt>
                <c:pt idx="173">
                  <c:v>3.8210263650552765</c:v>
                </c:pt>
                <c:pt idx="174">
                  <c:v>4.2552238793744923</c:v>
                </c:pt>
                <c:pt idx="175">
                  <c:v>4.2717267935748069</c:v>
                </c:pt>
                <c:pt idx="176">
                  <c:v>4.4806041050555621</c:v>
                </c:pt>
                <c:pt idx="177">
                  <c:v>4.2988053223838421</c:v>
                </c:pt>
                <c:pt idx="178">
                  <c:v>4.073787851992984</c:v>
                </c:pt>
                <c:pt idx="179">
                  <c:v>3.8728021755515272</c:v>
                </c:pt>
                <c:pt idx="180">
                  <c:v>3.7823733109029938</c:v>
                </c:pt>
                <c:pt idx="181">
                  <c:v>3.5642920710247807</c:v>
                </c:pt>
                <c:pt idx="182">
                  <c:v>3.4133253804846788</c:v>
                </c:pt>
                <c:pt idx="183">
                  <c:v>3.3127345646774309</c:v>
                </c:pt>
                <c:pt idx="184">
                  <c:v>3.1496600924107394</c:v>
                </c:pt>
                <c:pt idx="185">
                  <c:v>3.0413087901772968</c:v>
                </c:pt>
                <c:pt idx="186">
                  <c:v>3.1761364045486609</c:v>
                </c:pt>
                <c:pt idx="187">
                  <c:v>3.2210460275614068</c:v>
                </c:pt>
                <c:pt idx="188">
                  <c:v>3.0000959558686322</c:v>
                </c:pt>
                <c:pt idx="189">
                  <c:v>2.8895487115103755</c:v>
                </c:pt>
                <c:pt idx="190">
                  <c:v>2.6024023080088483</c:v>
                </c:pt>
                <c:pt idx="191">
                  <c:v>2.2976494677806478</c:v>
                </c:pt>
                <c:pt idx="192">
                  <c:v>2.1903990698389642</c:v>
                </c:pt>
                <c:pt idx="193">
                  <c:v>1.9407443406034872</c:v>
                </c:pt>
                <c:pt idx="194">
                  <c:v>2.0536591109210569</c:v>
                </c:pt>
                <c:pt idx="195">
                  <c:v>1.8845511917777067</c:v>
                </c:pt>
                <c:pt idx="196">
                  <c:v>2.032359133714408</c:v>
                </c:pt>
                <c:pt idx="197">
                  <c:v>1.9703189257503411</c:v>
                </c:pt>
                <c:pt idx="198">
                  <c:v>1.8520568666564898</c:v>
                </c:pt>
                <c:pt idx="199">
                  <c:v>1.8945411063500472</c:v>
                </c:pt>
                <c:pt idx="200">
                  <c:v>1.9622037159753667</c:v>
                </c:pt>
                <c:pt idx="201">
                  <c:v>2.1852690365877852</c:v>
                </c:pt>
                <c:pt idx="202">
                  <c:v>2.1743402341235214</c:v>
                </c:pt>
                <c:pt idx="203">
                  <c:v>2.3254089182208606</c:v>
                </c:pt>
                <c:pt idx="204">
                  <c:v>2.1142145361887241</c:v>
                </c:pt>
                <c:pt idx="205">
                  <c:v>1.9097567285202324</c:v>
                </c:pt>
                <c:pt idx="206">
                  <c:v>1.8384956227721041</c:v>
                </c:pt>
                <c:pt idx="207">
                  <c:v>1.8810255341562598</c:v>
                </c:pt>
                <c:pt idx="208">
                  <c:v>1.465184791234531</c:v>
                </c:pt>
                <c:pt idx="209">
                  <c:v>1.2447360253970032</c:v>
                </c:pt>
                <c:pt idx="210">
                  <c:v>1.1854685221489554</c:v>
                </c:pt>
                <c:pt idx="211">
                  <c:v>1.1823495787774583</c:v>
                </c:pt>
                <c:pt idx="212">
                  <c:v>1.2858368459618994</c:v>
                </c:pt>
                <c:pt idx="213">
                  <c:v>1.4666945752589626</c:v>
                </c:pt>
                <c:pt idx="214">
                  <c:v>1.3886199029179913</c:v>
                </c:pt>
                <c:pt idx="215">
                  <c:v>1.4058211608879496</c:v>
                </c:pt>
                <c:pt idx="216">
                  <c:v>1.3942396863446405</c:v>
                </c:pt>
                <c:pt idx="217">
                  <c:v>1.4343537818442798</c:v>
                </c:pt>
                <c:pt idx="218">
                  <c:v>1.5343386800044456</c:v>
                </c:pt>
                <c:pt idx="219">
                  <c:v>1.5681861864570905</c:v>
                </c:pt>
                <c:pt idx="220">
                  <c:v>1.4499145599285725</c:v>
                </c:pt>
                <c:pt idx="221">
                  <c:v>1.4366554185022977</c:v>
                </c:pt>
                <c:pt idx="222">
                  <c:v>1.3489068324472218</c:v>
                </c:pt>
                <c:pt idx="223">
                  <c:v>1.1091171883815534</c:v>
                </c:pt>
                <c:pt idx="224">
                  <c:v>1.0810434498139632</c:v>
                </c:pt>
                <c:pt idx="225">
                  <c:v>1.2211737640123701</c:v>
                </c:pt>
                <c:pt idx="226">
                  <c:v>1.2710291980206492</c:v>
                </c:pt>
                <c:pt idx="227">
                  <c:v>1.1436689050625439</c:v>
                </c:pt>
                <c:pt idx="228">
                  <c:v>1.2190824336793931</c:v>
                </c:pt>
                <c:pt idx="229">
                  <c:v>1.2875081936342969</c:v>
                </c:pt>
                <c:pt idx="230">
                  <c:v>1.2660701186144809</c:v>
                </c:pt>
                <c:pt idx="231">
                  <c:v>1.3376015535302486</c:v>
                </c:pt>
                <c:pt idx="232">
                  <c:v>1.4193767155512624</c:v>
                </c:pt>
                <c:pt idx="233">
                  <c:v>1.4503793087760144</c:v>
                </c:pt>
                <c:pt idx="234">
                  <c:v>1.5852839153765785</c:v>
                </c:pt>
                <c:pt idx="235">
                  <c:v>1.4707802033226454</c:v>
                </c:pt>
                <c:pt idx="236">
                  <c:v>1.23146532829095</c:v>
                </c:pt>
                <c:pt idx="237">
                  <c:v>1.0236628370325569</c:v>
                </c:pt>
                <c:pt idx="238">
                  <c:v>0.97020412318413385</c:v>
                </c:pt>
                <c:pt idx="239">
                  <c:v>0.87294255707342217</c:v>
                </c:pt>
                <c:pt idx="240">
                  <c:v>0.90321593874179484</c:v>
                </c:pt>
                <c:pt idx="241">
                  <c:v>0.97879193651034946</c:v>
                </c:pt>
                <c:pt idx="242">
                  <c:v>0.79413497220010498</c:v>
                </c:pt>
                <c:pt idx="243">
                  <c:v>0.84871850892694667</c:v>
                </c:pt>
                <c:pt idx="244">
                  <c:v>0.70840659070750256</c:v>
                </c:pt>
                <c:pt idx="245">
                  <c:v>0.77072931350847718</c:v>
                </c:pt>
                <c:pt idx="246">
                  <c:v>0.78950516206280419</c:v>
                </c:pt>
                <c:pt idx="247">
                  <c:v>0.86506419044475713</c:v>
                </c:pt>
                <c:pt idx="248">
                  <c:v>2.182912889070618</c:v>
                </c:pt>
                <c:pt idx="249">
                  <c:v>1.6624730489824131</c:v>
                </c:pt>
                <c:pt idx="250">
                  <c:v>1.1816092642931757</c:v>
                </c:pt>
                <c:pt idx="251">
                  <c:v>0.76990875857089591</c:v>
                </c:pt>
                <c:pt idx="252">
                  <c:v>0.73493011002926245</c:v>
                </c:pt>
                <c:pt idx="253">
                  <c:v>0.97934802873899329</c:v>
                </c:pt>
                <c:pt idx="254">
                  <c:v>1.1425016587176167</c:v>
                </c:pt>
                <c:pt idx="255">
                  <c:v>0.93026052877762666</c:v>
                </c:pt>
                <c:pt idx="256">
                  <c:v>0.92525947865682134</c:v>
                </c:pt>
                <c:pt idx="257">
                  <c:v>0.87027076317326646</c:v>
                </c:pt>
                <c:pt idx="258">
                  <c:v>0.89793607476005199</c:v>
                </c:pt>
                <c:pt idx="259">
                  <c:v>1.049532601533901</c:v>
                </c:pt>
                <c:pt idx="260">
                  <c:v>1.3150088705866434</c:v>
                </c:pt>
                <c:pt idx="261">
                  <c:v>1.0075120279464187</c:v>
                </c:pt>
                <c:pt idx="262">
                  <c:v>1.1937489965478605</c:v>
                </c:pt>
                <c:pt idx="263">
                  <c:v>1.2861645797375338</c:v>
                </c:pt>
                <c:pt idx="264">
                  <c:v>1.5029270298093955</c:v>
                </c:pt>
                <c:pt idx="265">
                  <c:v>2.2619286147862425</c:v>
                </c:pt>
                <c:pt idx="266">
                  <c:v>2.1425243106755012</c:v>
                </c:pt>
                <c:pt idx="267">
                  <c:v>2.0982699779764076</c:v>
                </c:pt>
                <c:pt idx="268">
                  <c:v>1.4630093422346615</c:v>
                </c:pt>
                <c:pt idx="269">
                  <c:v>1.2649131679703327</c:v>
                </c:pt>
                <c:pt idx="270">
                  <c:v>4.3222842916443138</c:v>
                </c:pt>
                <c:pt idx="271">
                  <c:v>6.5168646379365249</c:v>
                </c:pt>
                <c:pt idx="272">
                  <c:v>7.2513870039783797</c:v>
                </c:pt>
                <c:pt idx="273">
                  <c:v>6.1319807182723221</c:v>
                </c:pt>
                <c:pt idx="274">
                  <c:v>5.2813830223020144</c:v>
                </c:pt>
                <c:pt idx="275">
                  <c:v>4.614880331954609</c:v>
                </c:pt>
                <c:pt idx="276">
                  <c:v>3.8403619278532073</c:v>
                </c:pt>
                <c:pt idx="277">
                  <c:v>3.3415422195577271</c:v>
                </c:pt>
                <c:pt idx="278">
                  <c:v>2.9657513955652011</c:v>
                </c:pt>
                <c:pt idx="279">
                  <c:v>3.1673679909817665</c:v>
                </c:pt>
                <c:pt idx="280">
                  <c:v>3.4448446344970343</c:v>
                </c:pt>
                <c:pt idx="281">
                  <c:v>3.5943104784578743</c:v>
                </c:pt>
                <c:pt idx="282">
                  <c:v>3.2988705093844324</c:v>
                </c:pt>
                <c:pt idx="283">
                  <c:v>2.9005035190830313</c:v>
                </c:pt>
                <c:pt idx="284">
                  <c:v>2.6817983094297713</c:v>
                </c:pt>
                <c:pt idx="285">
                  <c:v>2.4076800706669133</c:v>
                </c:pt>
                <c:pt idx="286">
                  <c:v>2.2499646200938983</c:v>
                </c:pt>
                <c:pt idx="287">
                  <c:v>2.1522569872532102</c:v>
                </c:pt>
                <c:pt idx="288">
                  <c:v>2.2143583008012477</c:v>
                </c:pt>
                <c:pt idx="289">
                  <c:v>2.2848451532918919</c:v>
                </c:pt>
                <c:pt idx="290">
                  <c:v>2.4846922856924198</c:v>
                </c:pt>
                <c:pt idx="291">
                  <c:v>2.4889912910676113</c:v>
                </c:pt>
                <c:pt idx="292">
                  <c:v>2.2844288716072807</c:v>
                </c:pt>
                <c:pt idx="293">
                  <c:v>2.0782727266932497</c:v>
                </c:pt>
                <c:pt idx="294">
                  <c:v>2.0459839241797404</c:v>
                </c:pt>
                <c:pt idx="295">
                  <c:v>1.9980068959447976</c:v>
                </c:pt>
                <c:pt idx="296">
                  <c:v>1.8896194894554199</c:v>
                </c:pt>
                <c:pt idx="297">
                  <c:v>1.5648900683066369</c:v>
                </c:pt>
                <c:pt idx="298">
                  <c:v>1.2844345674781472</c:v>
                </c:pt>
                <c:pt idx="299">
                  <c:v>1.3191572380041432</c:v>
                </c:pt>
                <c:pt idx="300">
                  <c:v>1.2578440761137202</c:v>
                </c:pt>
                <c:pt idx="301">
                  <c:v>1.265372503110946</c:v>
                </c:pt>
                <c:pt idx="302">
                  <c:v>1.3107892984376335</c:v>
                </c:pt>
                <c:pt idx="303">
                  <c:v>1.40563026494649</c:v>
                </c:pt>
                <c:pt idx="304">
                  <c:v>1.4598149421271938</c:v>
                </c:pt>
                <c:pt idx="305">
                  <c:v>2.5119857273062038</c:v>
                </c:pt>
                <c:pt idx="306">
                  <c:v>3.0458293030820478</c:v>
                </c:pt>
                <c:pt idx="307">
                  <c:v>2.8503757676620083</c:v>
                </c:pt>
                <c:pt idx="308">
                  <c:v>3.6332318735326865</c:v>
                </c:pt>
                <c:pt idx="309">
                  <c:v>3.7112295536444577</c:v>
                </c:pt>
                <c:pt idx="310">
                  <c:v>4.6571175310777004</c:v>
                </c:pt>
                <c:pt idx="311">
                  <c:v>5.1332708124244704</c:v>
                </c:pt>
                <c:pt idx="312">
                  <c:v>4.2387702588797467</c:v>
                </c:pt>
                <c:pt idx="313">
                  <c:v>3.7099644674701366</c:v>
                </c:pt>
                <c:pt idx="314">
                  <c:v>3.3109915595216552</c:v>
                </c:pt>
                <c:pt idx="315">
                  <c:v>3.2412387023047238</c:v>
                </c:pt>
                <c:pt idx="316">
                  <c:v>3.0454798162024765</c:v>
                </c:pt>
                <c:pt idx="317">
                  <c:v>2.9519968147423761</c:v>
                </c:pt>
                <c:pt idx="318">
                  <c:v>3.1785081825124362</c:v>
                </c:pt>
                <c:pt idx="319">
                  <c:v>4.8189965074473378</c:v>
                </c:pt>
                <c:pt idx="320">
                  <c:v>4.602831943081128</c:v>
                </c:pt>
                <c:pt idx="321">
                  <c:v>5.0573649153975477</c:v>
                </c:pt>
                <c:pt idx="322">
                  <c:v>6.4962892658065474</c:v>
                </c:pt>
                <c:pt idx="323">
                  <c:v>5.9333891046114484</c:v>
                </c:pt>
                <c:pt idx="324">
                  <c:v>4.8491461424545399</c:v>
                </c:pt>
                <c:pt idx="325">
                  <c:v>4.1094991568683348</c:v>
                </c:pt>
                <c:pt idx="326">
                  <c:v>3.5848388391273787</c:v>
                </c:pt>
                <c:pt idx="327">
                  <c:v>3.2304956575893353</c:v>
                </c:pt>
                <c:pt idx="328">
                  <c:v>2.836974650208969</c:v>
                </c:pt>
                <c:pt idx="329">
                  <c:v>2.6048563146710251</c:v>
                </c:pt>
                <c:pt idx="330">
                  <c:v>2.5695638307538822</c:v>
                </c:pt>
                <c:pt idx="331">
                  <c:v>2.582820353945559</c:v>
                </c:pt>
                <c:pt idx="332">
                  <c:v>2.5269203701327179</c:v>
                </c:pt>
                <c:pt idx="333">
                  <c:v>2.5018620458861545</c:v>
                </c:pt>
                <c:pt idx="334">
                  <c:v>5.2447439517782559</c:v>
                </c:pt>
                <c:pt idx="335">
                  <c:v>8.0244459022256578</c:v>
                </c:pt>
                <c:pt idx="336">
                  <c:v>6.8250936648429814</c:v>
                </c:pt>
                <c:pt idx="337">
                  <c:v>5.9712474123813042</c:v>
                </c:pt>
                <c:pt idx="338">
                  <c:v>5.2934085753301972</c:v>
                </c:pt>
                <c:pt idx="339">
                  <c:v>4.6858456544551998</c:v>
                </c:pt>
                <c:pt idx="340">
                  <c:v>4.2316195683142226</c:v>
                </c:pt>
                <c:pt idx="341">
                  <c:v>3.7431614673264644</c:v>
                </c:pt>
                <c:pt idx="342">
                  <c:v>3.3432910122111998</c:v>
                </c:pt>
                <c:pt idx="343">
                  <c:v>3.0393071887712804</c:v>
                </c:pt>
                <c:pt idx="344">
                  <c:v>2.9152013187632413</c:v>
                </c:pt>
                <c:pt idx="345">
                  <c:v>2.9123983762499801</c:v>
                </c:pt>
                <c:pt idx="346">
                  <c:v>3.2562805751576711</c:v>
                </c:pt>
                <c:pt idx="347">
                  <c:v>3.0333661680171904</c:v>
                </c:pt>
                <c:pt idx="348">
                  <c:v>2.9874395821419562</c:v>
                </c:pt>
                <c:pt idx="349">
                  <c:v>3.0459630699297495</c:v>
                </c:pt>
                <c:pt idx="350">
                  <c:v>2.9872075227129855</c:v>
                </c:pt>
                <c:pt idx="351">
                  <c:v>3.0488643050242796</c:v>
                </c:pt>
                <c:pt idx="352">
                  <c:v>3.0271856858821913</c:v>
                </c:pt>
                <c:pt idx="353">
                  <c:v>2.980785866466217</c:v>
                </c:pt>
                <c:pt idx="354">
                  <c:v>3.9628590912660506</c:v>
                </c:pt>
                <c:pt idx="355">
                  <c:v>4.2299697965081346</c:v>
                </c:pt>
                <c:pt idx="356">
                  <c:v>4.6489367075156771</c:v>
                </c:pt>
                <c:pt idx="357">
                  <c:v>4.8330062590586778</c:v>
                </c:pt>
                <c:pt idx="358">
                  <c:v>4.0451369173979259</c:v>
                </c:pt>
                <c:pt idx="359">
                  <c:v>3.5771392810475255</c:v>
                </c:pt>
                <c:pt idx="360">
                  <c:v>3.3657086858585803</c:v>
                </c:pt>
                <c:pt idx="361">
                  <c:v>3.2505300958697898</c:v>
                </c:pt>
                <c:pt idx="362">
                  <c:v>3.1239000972094288</c:v>
                </c:pt>
                <c:pt idx="363">
                  <c:v>3.1176643759491611</c:v>
                </c:pt>
                <c:pt idx="364">
                  <c:v>3.1658873620132049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81-4831-9184-B4E33F1BA0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097344"/>
        <c:axId val="133098880"/>
      </c:areaChart>
      <c:scatterChart>
        <c:scatterStyle val="smoothMarker"/>
        <c:varyColors val="0"/>
        <c:ser>
          <c:idx val="1"/>
          <c:order val="1"/>
          <c:tx>
            <c:v>East Fork Discharge  </c:v>
          </c:tx>
          <c:spPr>
            <a:ln w="15875">
              <a:solidFill>
                <a:schemeClr val="tx1"/>
              </a:solidFill>
              <a:prstDash val="sysDot"/>
            </a:ln>
          </c:spPr>
          <c:marker>
            <c:symbol val="none"/>
          </c:marker>
          <c:xVal>
            <c:numRef>
              <c:f>'[1]Mult Regr applied'!$A$3747:$A$4111</c:f>
              <c:numCache>
                <c:formatCode>m/d/yy;@</c:formatCode>
                <c:ptCount val="365"/>
                <c:pt idx="0">
                  <c:v>41275</c:v>
                </c:pt>
                <c:pt idx="1">
                  <c:v>41276</c:v>
                </c:pt>
                <c:pt idx="2">
                  <c:v>41277</c:v>
                </c:pt>
                <c:pt idx="3">
                  <c:v>41278</c:v>
                </c:pt>
                <c:pt idx="4">
                  <c:v>41279</c:v>
                </c:pt>
                <c:pt idx="5">
                  <c:v>41280</c:v>
                </c:pt>
                <c:pt idx="6">
                  <c:v>41281</c:v>
                </c:pt>
                <c:pt idx="7">
                  <c:v>41282</c:v>
                </c:pt>
                <c:pt idx="8">
                  <c:v>41283</c:v>
                </c:pt>
                <c:pt idx="9">
                  <c:v>41284</c:v>
                </c:pt>
                <c:pt idx="10">
                  <c:v>41285</c:v>
                </c:pt>
                <c:pt idx="11">
                  <c:v>41286</c:v>
                </c:pt>
                <c:pt idx="12">
                  <c:v>41287</c:v>
                </c:pt>
                <c:pt idx="13">
                  <c:v>41288</c:v>
                </c:pt>
                <c:pt idx="14">
                  <c:v>41289</c:v>
                </c:pt>
                <c:pt idx="15">
                  <c:v>41290</c:v>
                </c:pt>
                <c:pt idx="16">
                  <c:v>41291</c:v>
                </c:pt>
                <c:pt idx="17">
                  <c:v>41292</c:v>
                </c:pt>
                <c:pt idx="18">
                  <c:v>41293</c:v>
                </c:pt>
                <c:pt idx="19">
                  <c:v>41294</c:v>
                </c:pt>
                <c:pt idx="20">
                  <c:v>41295</c:v>
                </c:pt>
                <c:pt idx="21">
                  <c:v>41296</c:v>
                </c:pt>
                <c:pt idx="22">
                  <c:v>41297</c:v>
                </c:pt>
                <c:pt idx="23">
                  <c:v>41298</c:v>
                </c:pt>
                <c:pt idx="24">
                  <c:v>41299</c:v>
                </c:pt>
                <c:pt idx="25">
                  <c:v>41300</c:v>
                </c:pt>
                <c:pt idx="26">
                  <c:v>41301</c:v>
                </c:pt>
                <c:pt idx="27">
                  <c:v>41302</c:v>
                </c:pt>
                <c:pt idx="28">
                  <c:v>41303</c:v>
                </c:pt>
                <c:pt idx="29">
                  <c:v>41304</c:v>
                </c:pt>
                <c:pt idx="30">
                  <c:v>41305</c:v>
                </c:pt>
                <c:pt idx="31">
                  <c:v>41306</c:v>
                </c:pt>
                <c:pt idx="32">
                  <c:v>41307</c:v>
                </c:pt>
                <c:pt idx="33">
                  <c:v>41308</c:v>
                </c:pt>
                <c:pt idx="34">
                  <c:v>41309</c:v>
                </c:pt>
                <c:pt idx="35">
                  <c:v>41310</c:v>
                </c:pt>
                <c:pt idx="36">
                  <c:v>41311</c:v>
                </c:pt>
                <c:pt idx="37">
                  <c:v>41312</c:v>
                </c:pt>
                <c:pt idx="38">
                  <c:v>41313</c:v>
                </c:pt>
                <c:pt idx="39">
                  <c:v>41314</c:v>
                </c:pt>
                <c:pt idx="40">
                  <c:v>41315</c:v>
                </c:pt>
                <c:pt idx="41">
                  <c:v>41316</c:v>
                </c:pt>
                <c:pt idx="42">
                  <c:v>41317</c:v>
                </c:pt>
                <c:pt idx="43">
                  <c:v>41318</c:v>
                </c:pt>
                <c:pt idx="44">
                  <c:v>41319</c:v>
                </c:pt>
                <c:pt idx="45">
                  <c:v>41320</c:v>
                </c:pt>
                <c:pt idx="46">
                  <c:v>41321</c:v>
                </c:pt>
                <c:pt idx="47">
                  <c:v>41322</c:v>
                </c:pt>
                <c:pt idx="48">
                  <c:v>41323</c:v>
                </c:pt>
                <c:pt idx="49">
                  <c:v>41324</c:v>
                </c:pt>
                <c:pt idx="50">
                  <c:v>41325</c:v>
                </c:pt>
                <c:pt idx="51">
                  <c:v>41326</c:v>
                </c:pt>
                <c:pt idx="52">
                  <c:v>41327</c:v>
                </c:pt>
                <c:pt idx="53">
                  <c:v>41328</c:v>
                </c:pt>
                <c:pt idx="54">
                  <c:v>41329</c:v>
                </c:pt>
                <c:pt idx="55">
                  <c:v>41330</c:v>
                </c:pt>
                <c:pt idx="56">
                  <c:v>41331</c:v>
                </c:pt>
                <c:pt idx="57">
                  <c:v>41332</c:v>
                </c:pt>
                <c:pt idx="58">
                  <c:v>41333</c:v>
                </c:pt>
                <c:pt idx="59">
                  <c:v>41334</c:v>
                </c:pt>
                <c:pt idx="60">
                  <c:v>41335</c:v>
                </c:pt>
                <c:pt idx="61">
                  <c:v>41336</c:v>
                </c:pt>
                <c:pt idx="62">
                  <c:v>41337</c:v>
                </c:pt>
                <c:pt idx="63">
                  <c:v>41338</c:v>
                </c:pt>
                <c:pt idx="64">
                  <c:v>41339</c:v>
                </c:pt>
                <c:pt idx="65">
                  <c:v>41340</c:v>
                </c:pt>
                <c:pt idx="66">
                  <c:v>41341</c:v>
                </c:pt>
                <c:pt idx="67">
                  <c:v>41342</c:v>
                </c:pt>
                <c:pt idx="68">
                  <c:v>41343</c:v>
                </c:pt>
                <c:pt idx="69">
                  <c:v>41344</c:v>
                </c:pt>
                <c:pt idx="70">
                  <c:v>41345</c:v>
                </c:pt>
                <c:pt idx="71">
                  <c:v>41346</c:v>
                </c:pt>
                <c:pt idx="72">
                  <c:v>41347</c:v>
                </c:pt>
                <c:pt idx="73">
                  <c:v>41348</c:v>
                </c:pt>
                <c:pt idx="74">
                  <c:v>41349</c:v>
                </c:pt>
                <c:pt idx="75">
                  <c:v>41350</c:v>
                </c:pt>
                <c:pt idx="76">
                  <c:v>41351</c:v>
                </c:pt>
                <c:pt idx="77">
                  <c:v>41352</c:v>
                </c:pt>
                <c:pt idx="78">
                  <c:v>41353</c:v>
                </c:pt>
                <c:pt idx="79">
                  <c:v>41354</c:v>
                </c:pt>
                <c:pt idx="80">
                  <c:v>41355</c:v>
                </c:pt>
                <c:pt idx="81">
                  <c:v>41356</c:v>
                </c:pt>
                <c:pt idx="82">
                  <c:v>41357</c:v>
                </c:pt>
                <c:pt idx="83">
                  <c:v>41358</c:v>
                </c:pt>
                <c:pt idx="84">
                  <c:v>41359</c:v>
                </c:pt>
                <c:pt idx="85">
                  <c:v>41360</c:v>
                </c:pt>
                <c:pt idx="86">
                  <c:v>41361</c:v>
                </c:pt>
                <c:pt idx="87">
                  <c:v>41362</c:v>
                </c:pt>
                <c:pt idx="88">
                  <c:v>41363</c:v>
                </c:pt>
                <c:pt idx="89">
                  <c:v>41364</c:v>
                </c:pt>
                <c:pt idx="90">
                  <c:v>41365</c:v>
                </c:pt>
                <c:pt idx="91">
                  <c:v>41366</c:v>
                </c:pt>
                <c:pt idx="92">
                  <c:v>41367</c:v>
                </c:pt>
                <c:pt idx="93">
                  <c:v>41368</c:v>
                </c:pt>
                <c:pt idx="94">
                  <c:v>41369</c:v>
                </c:pt>
                <c:pt idx="95">
                  <c:v>41370</c:v>
                </c:pt>
                <c:pt idx="96">
                  <c:v>41371</c:v>
                </c:pt>
                <c:pt idx="97">
                  <c:v>41372</c:v>
                </c:pt>
                <c:pt idx="98">
                  <c:v>41373</c:v>
                </c:pt>
                <c:pt idx="99">
                  <c:v>41374</c:v>
                </c:pt>
                <c:pt idx="100">
                  <c:v>41375</c:v>
                </c:pt>
                <c:pt idx="101">
                  <c:v>41376</c:v>
                </c:pt>
                <c:pt idx="102">
                  <c:v>41377</c:v>
                </c:pt>
                <c:pt idx="103">
                  <c:v>41378</c:v>
                </c:pt>
                <c:pt idx="104">
                  <c:v>41379</c:v>
                </c:pt>
                <c:pt idx="105">
                  <c:v>41380</c:v>
                </c:pt>
                <c:pt idx="106">
                  <c:v>41381</c:v>
                </c:pt>
                <c:pt idx="107">
                  <c:v>41382</c:v>
                </c:pt>
                <c:pt idx="108">
                  <c:v>41383</c:v>
                </c:pt>
                <c:pt idx="109">
                  <c:v>41384</c:v>
                </c:pt>
                <c:pt idx="110">
                  <c:v>41385</c:v>
                </c:pt>
                <c:pt idx="111">
                  <c:v>41386</c:v>
                </c:pt>
                <c:pt idx="112">
                  <c:v>41387</c:v>
                </c:pt>
                <c:pt idx="113">
                  <c:v>41388</c:v>
                </c:pt>
                <c:pt idx="114">
                  <c:v>41389</c:v>
                </c:pt>
                <c:pt idx="115">
                  <c:v>41390</c:v>
                </c:pt>
                <c:pt idx="116">
                  <c:v>41391</c:v>
                </c:pt>
                <c:pt idx="117">
                  <c:v>41392</c:v>
                </c:pt>
                <c:pt idx="118">
                  <c:v>41393</c:v>
                </c:pt>
                <c:pt idx="119">
                  <c:v>41394</c:v>
                </c:pt>
                <c:pt idx="120">
                  <c:v>41395</c:v>
                </c:pt>
                <c:pt idx="121">
                  <c:v>41396</c:v>
                </c:pt>
                <c:pt idx="122">
                  <c:v>41397</c:v>
                </c:pt>
                <c:pt idx="123">
                  <c:v>41398</c:v>
                </c:pt>
                <c:pt idx="124">
                  <c:v>41399</c:v>
                </c:pt>
                <c:pt idx="125">
                  <c:v>41400</c:v>
                </c:pt>
                <c:pt idx="126">
                  <c:v>41401</c:v>
                </c:pt>
                <c:pt idx="127">
                  <c:v>41402</c:v>
                </c:pt>
                <c:pt idx="128">
                  <c:v>41403</c:v>
                </c:pt>
                <c:pt idx="129">
                  <c:v>41404</c:v>
                </c:pt>
                <c:pt idx="130">
                  <c:v>41405</c:v>
                </c:pt>
                <c:pt idx="131">
                  <c:v>41406</c:v>
                </c:pt>
                <c:pt idx="132">
                  <c:v>41407</c:v>
                </c:pt>
                <c:pt idx="133">
                  <c:v>41408</c:v>
                </c:pt>
                <c:pt idx="134">
                  <c:v>41409</c:v>
                </c:pt>
                <c:pt idx="135">
                  <c:v>41410</c:v>
                </c:pt>
                <c:pt idx="136">
                  <c:v>41411</c:v>
                </c:pt>
                <c:pt idx="137">
                  <c:v>41412</c:v>
                </c:pt>
                <c:pt idx="138">
                  <c:v>41413</c:v>
                </c:pt>
                <c:pt idx="139">
                  <c:v>41414</c:v>
                </c:pt>
                <c:pt idx="140">
                  <c:v>41415</c:v>
                </c:pt>
                <c:pt idx="141">
                  <c:v>41416</c:v>
                </c:pt>
                <c:pt idx="142">
                  <c:v>41417</c:v>
                </c:pt>
                <c:pt idx="143">
                  <c:v>41418</c:v>
                </c:pt>
                <c:pt idx="144">
                  <c:v>41419</c:v>
                </c:pt>
                <c:pt idx="145">
                  <c:v>41420</c:v>
                </c:pt>
                <c:pt idx="146">
                  <c:v>41421</c:v>
                </c:pt>
                <c:pt idx="147">
                  <c:v>41422</c:v>
                </c:pt>
                <c:pt idx="148">
                  <c:v>41423</c:v>
                </c:pt>
                <c:pt idx="149">
                  <c:v>41424</c:v>
                </c:pt>
                <c:pt idx="150">
                  <c:v>41425</c:v>
                </c:pt>
                <c:pt idx="151">
                  <c:v>41426</c:v>
                </c:pt>
                <c:pt idx="152">
                  <c:v>41427</c:v>
                </c:pt>
                <c:pt idx="153">
                  <c:v>41428</c:v>
                </c:pt>
                <c:pt idx="154">
                  <c:v>41429</c:v>
                </c:pt>
                <c:pt idx="155">
                  <c:v>41430</c:v>
                </c:pt>
                <c:pt idx="156">
                  <c:v>41431</c:v>
                </c:pt>
                <c:pt idx="157">
                  <c:v>41432</c:v>
                </c:pt>
                <c:pt idx="158">
                  <c:v>41433</c:v>
                </c:pt>
                <c:pt idx="159">
                  <c:v>41434</c:v>
                </c:pt>
                <c:pt idx="160">
                  <c:v>41435</c:v>
                </c:pt>
                <c:pt idx="161">
                  <c:v>41436</c:v>
                </c:pt>
                <c:pt idx="162">
                  <c:v>41437</c:v>
                </c:pt>
                <c:pt idx="163">
                  <c:v>41438</c:v>
                </c:pt>
                <c:pt idx="164">
                  <c:v>41439</c:v>
                </c:pt>
                <c:pt idx="165">
                  <c:v>41440</c:v>
                </c:pt>
                <c:pt idx="166">
                  <c:v>41441</c:v>
                </c:pt>
                <c:pt idx="167">
                  <c:v>41442</c:v>
                </c:pt>
                <c:pt idx="168">
                  <c:v>41443</c:v>
                </c:pt>
                <c:pt idx="169">
                  <c:v>41444</c:v>
                </c:pt>
                <c:pt idx="170">
                  <c:v>41445</c:v>
                </c:pt>
                <c:pt idx="171">
                  <c:v>41446</c:v>
                </c:pt>
                <c:pt idx="172">
                  <c:v>41447</c:v>
                </c:pt>
                <c:pt idx="173">
                  <c:v>41448</c:v>
                </c:pt>
                <c:pt idx="174">
                  <c:v>41449</c:v>
                </c:pt>
                <c:pt idx="175">
                  <c:v>41450</c:v>
                </c:pt>
                <c:pt idx="176">
                  <c:v>41451</c:v>
                </c:pt>
                <c:pt idx="177">
                  <c:v>41452</c:v>
                </c:pt>
                <c:pt idx="178">
                  <c:v>41453</c:v>
                </c:pt>
                <c:pt idx="179">
                  <c:v>41454</c:v>
                </c:pt>
                <c:pt idx="180">
                  <c:v>41455</c:v>
                </c:pt>
                <c:pt idx="181">
                  <c:v>41456</c:v>
                </c:pt>
                <c:pt idx="182">
                  <c:v>41457</c:v>
                </c:pt>
                <c:pt idx="183">
                  <c:v>41458</c:v>
                </c:pt>
                <c:pt idx="184">
                  <c:v>41459</c:v>
                </c:pt>
                <c:pt idx="185">
                  <c:v>41460</c:v>
                </c:pt>
                <c:pt idx="186">
                  <c:v>41461</c:v>
                </c:pt>
                <c:pt idx="187">
                  <c:v>41462</c:v>
                </c:pt>
                <c:pt idx="188">
                  <c:v>41463</c:v>
                </c:pt>
                <c:pt idx="189">
                  <c:v>41464</c:v>
                </c:pt>
                <c:pt idx="190">
                  <c:v>41465</c:v>
                </c:pt>
                <c:pt idx="191">
                  <c:v>41466</c:v>
                </c:pt>
                <c:pt idx="192">
                  <c:v>41467</c:v>
                </c:pt>
                <c:pt idx="193">
                  <c:v>41468</c:v>
                </c:pt>
                <c:pt idx="194">
                  <c:v>41469</c:v>
                </c:pt>
                <c:pt idx="195">
                  <c:v>41470</c:v>
                </c:pt>
                <c:pt idx="196">
                  <c:v>41471</c:v>
                </c:pt>
                <c:pt idx="197">
                  <c:v>41472</c:v>
                </c:pt>
                <c:pt idx="198">
                  <c:v>41473</c:v>
                </c:pt>
                <c:pt idx="199">
                  <c:v>41474</c:v>
                </c:pt>
                <c:pt idx="200">
                  <c:v>41475</c:v>
                </c:pt>
                <c:pt idx="201">
                  <c:v>41476</c:v>
                </c:pt>
                <c:pt idx="202">
                  <c:v>41477</c:v>
                </c:pt>
                <c:pt idx="203">
                  <c:v>41478</c:v>
                </c:pt>
                <c:pt idx="204">
                  <c:v>41479</c:v>
                </c:pt>
                <c:pt idx="205">
                  <c:v>41480</c:v>
                </c:pt>
                <c:pt idx="206">
                  <c:v>41481</c:v>
                </c:pt>
                <c:pt idx="207">
                  <c:v>41482</c:v>
                </c:pt>
                <c:pt idx="208">
                  <c:v>41483</c:v>
                </c:pt>
                <c:pt idx="209">
                  <c:v>41484</c:v>
                </c:pt>
                <c:pt idx="210">
                  <c:v>41485</c:v>
                </c:pt>
                <c:pt idx="211">
                  <c:v>41486</c:v>
                </c:pt>
                <c:pt idx="212">
                  <c:v>41487</c:v>
                </c:pt>
                <c:pt idx="213">
                  <c:v>41488</c:v>
                </c:pt>
                <c:pt idx="214">
                  <c:v>41489</c:v>
                </c:pt>
                <c:pt idx="215">
                  <c:v>41490</c:v>
                </c:pt>
                <c:pt idx="216">
                  <c:v>41491</c:v>
                </c:pt>
                <c:pt idx="217">
                  <c:v>41492</c:v>
                </c:pt>
                <c:pt idx="218">
                  <c:v>41493</c:v>
                </c:pt>
                <c:pt idx="219">
                  <c:v>41494</c:v>
                </c:pt>
                <c:pt idx="220">
                  <c:v>41495</c:v>
                </c:pt>
                <c:pt idx="221">
                  <c:v>41496</c:v>
                </c:pt>
                <c:pt idx="222">
                  <c:v>41497</c:v>
                </c:pt>
                <c:pt idx="223">
                  <c:v>41498</c:v>
                </c:pt>
                <c:pt idx="224">
                  <c:v>41499</c:v>
                </c:pt>
                <c:pt idx="225">
                  <c:v>41500</c:v>
                </c:pt>
                <c:pt idx="226">
                  <c:v>41501</c:v>
                </c:pt>
                <c:pt idx="227">
                  <c:v>41502</c:v>
                </c:pt>
                <c:pt idx="228">
                  <c:v>41503</c:v>
                </c:pt>
                <c:pt idx="229">
                  <c:v>41504</c:v>
                </c:pt>
                <c:pt idx="230">
                  <c:v>41505</c:v>
                </c:pt>
                <c:pt idx="231">
                  <c:v>41506</c:v>
                </c:pt>
                <c:pt idx="232">
                  <c:v>41507</c:v>
                </c:pt>
                <c:pt idx="233">
                  <c:v>41508</c:v>
                </c:pt>
                <c:pt idx="234">
                  <c:v>41509</c:v>
                </c:pt>
                <c:pt idx="235">
                  <c:v>41510</c:v>
                </c:pt>
                <c:pt idx="236">
                  <c:v>41511</c:v>
                </c:pt>
                <c:pt idx="237">
                  <c:v>41512</c:v>
                </c:pt>
                <c:pt idx="238">
                  <c:v>41513</c:v>
                </c:pt>
                <c:pt idx="239">
                  <c:v>41514</c:v>
                </c:pt>
                <c:pt idx="240">
                  <c:v>41515</c:v>
                </c:pt>
                <c:pt idx="241">
                  <c:v>41516</c:v>
                </c:pt>
                <c:pt idx="242">
                  <c:v>41517</c:v>
                </c:pt>
                <c:pt idx="243">
                  <c:v>41518</c:v>
                </c:pt>
                <c:pt idx="244">
                  <c:v>41519</c:v>
                </c:pt>
                <c:pt idx="245">
                  <c:v>41520</c:v>
                </c:pt>
                <c:pt idx="246">
                  <c:v>41521</c:v>
                </c:pt>
                <c:pt idx="247">
                  <c:v>41522</c:v>
                </c:pt>
                <c:pt idx="248">
                  <c:v>41523</c:v>
                </c:pt>
                <c:pt idx="249">
                  <c:v>41524</c:v>
                </c:pt>
                <c:pt idx="250">
                  <c:v>41525</c:v>
                </c:pt>
                <c:pt idx="251">
                  <c:v>41526</c:v>
                </c:pt>
                <c:pt idx="252">
                  <c:v>41527</c:v>
                </c:pt>
                <c:pt idx="253">
                  <c:v>41528</c:v>
                </c:pt>
                <c:pt idx="254">
                  <c:v>41529</c:v>
                </c:pt>
                <c:pt idx="255">
                  <c:v>41530</c:v>
                </c:pt>
                <c:pt idx="256">
                  <c:v>41531</c:v>
                </c:pt>
                <c:pt idx="257">
                  <c:v>41532</c:v>
                </c:pt>
                <c:pt idx="258">
                  <c:v>41533</c:v>
                </c:pt>
                <c:pt idx="259">
                  <c:v>41534</c:v>
                </c:pt>
                <c:pt idx="260">
                  <c:v>41535</c:v>
                </c:pt>
                <c:pt idx="261">
                  <c:v>41536</c:v>
                </c:pt>
                <c:pt idx="262">
                  <c:v>41537</c:v>
                </c:pt>
                <c:pt idx="263">
                  <c:v>41538</c:v>
                </c:pt>
                <c:pt idx="264">
                  <c:v>41539</c:v>
                </c:pt>
                <c:pt idx="265">
                  <c:v>41540</c:v>
                </c:pt>
                <c:pt idx="266">
                  <c:v>41541</c:v>
                </c:pt>
                <c:pt idx="267">
                  <c:v>41542</c:v>
                </c:pt>
                <c:pt idx="268">
                  <c:v>41543</c:v>
                </c:pt>
                <c:pt idx="269">
                  <c:v>41544</c:v>
                </c:pt>
                <c:pt idx="270">
                  <c:v>41545</c:v>
                </c:pt>
                <c:pt idx="271">
                  <c:v>41546</c:v>
                </c:pt>
                <c:pt idx="272">
                  <c:v>41547</c:v>
                </c:pt>
                <c:pt idx="273">
                  <c:v>41548</c:v>
                </c:pt>
                <c:pt idx="274">
                  <c:v>41549</c:v>
                </c:pt>
                <c:pt idx="275">
                  <c:v>41550</c:v>
                </c:pt>
                <c:pt idx="276">
                  <c:v>41551</c:v>
                </c:pt>
                <c:pt idx="277">
                  <c:v>41552</c:v>
                </c:pt>
                <c:pt idx="278">
                  <c:v>41553</c:v>
                </c:pt>
                <c:pt idx="279">
                  <c:v>41554</c:v>
                </c:pt>
                <c:pt idx="280">
                  <c:v>41555</c:v>
                </c:pt>
                <c:pt idx="281">
                  <c:v>41556</c:v>
                </c:pt>
                <c:pt idx="282">
                  <c:v>41557</c:v>
                </c:pt>
                <c:pt idx="283">
                  <c:v>41558</c:v>
                </c:pt>
                <c:pt idx="284">
                  <c:v>41559</c:v>
                </c:pt>
                <c:pt idx="285">
                  <c:v>41560</c:v>
                </c:pt>
                <c:pt idx="286">
                  <c:v>41561</c:v>
                </c:pt>
                <c:pt idx="287">
                  <c:v>41562</c:v>
                </c:pt>
                <c:pt idx="288">
                  <c:v>41563</c:v>
                </c:pt>
                <c:pt idx="289">
                  <c:v>41564</c:v>
                </c:pt>
                <c:pt idx="290">
                  <c:v>41565</c:v>
                </c:pt>
                <c:pt idx="291">
                  <c:v>41566</c:v>
                </c:pt>
                <c:pt idx="292">
                  <c:v>41567</c:v>
                </c:pt>
                <c:pt idx="293">
                  <c:v>41568</c:v>
                </c:pt>
                <c:pt idx="294">
                  <c:v>41569</c:v>
                </c:pt>
                <c:pt idx="295">
                  <c:v>41570</c:v>
                </c:pt>
                <c:pt idx="296">
                  <c:v>41571</c:v>
                </c:pt>
                <c:pt idx="297">
                  <c:v>41572</c:v>
                </c:pt>
                <c:pt idx="298">
                  <c:v>41573</c:v>
                </c:pt>
                <c:pt idx="299">
                  <c:v>41574</c:v>
                </c:pt>
                <c:pt idx="300">
                  <c:v>41575</c:v>
                </c:pt>
                <c:pt idx="301">
                  <c:v>41576</c:v>
                </c:pt>
                <c:pt idx="302">
                  <c:v>41577</c:v>
                </c:pt>
                <c:pt idx="303">
                  <c:v>41578</c:v>
                </c:pt>
                <c:pt idx="304">
                  <c:v>41579</c:v>
                </c:pt>
                <c:pt idx="305">
                  <c:v>41580</c:v>
                </c:pt>
                <c:pt idx="306">
                  <c:v>41581</c:v>
                </c:pt>
                <c:pt idx="307">
                  <c:v>41582</c:v>
                </c:pt>
                <c:pt idx="308">
                  <c:v>41583</c:v>
                </c:pt>
                <c:pt idx="309">
                  <c:v>41584</c:v>
                </c:pt>
                <c:pt idx="310">
                  <c:v>41585</c:v>
                </c:pt>
                <c:pt idx="311">
                  <c:v>41586</c:v>
                </c:pt>
                <c:pt idx="312">
                  <c:v>41587</c:v>
                </c:pt>
                <c:pt idx="313">
                  <c:v>41588</c:v>
                </c:pt>
                <c:pt idx="314">
                  <c:v>41589</c:v>
                </c:pt>
                <c:pt idx="315">
                  <c:v>41590</c:v>
                </c:pt>
                <c:pt idx="316">
                  <c:v>41591</c:v>
                </c:pt>
                <c:pt idx="317">
                  <c:v>41592</c:v>
                </c:pt>
                <c:pt idx="318">
                  <c:v>41593</c:v>
                </c:pt>
                <c:pt idx="319">
                  <c:v>41594</c:v>
                </c:pt>
                <c:pt idx="320">
                  <c:v>41595</c:v>
                </c:pt>
                <c:pt idx="321">
                  <c:v>41596</c:v>
                </c:pt>
                <c:pt idx="322">
                  <c:v>41597</c:v>
                </c:pt>
                <c:pt idx="323">
                  <c:v>41598</c:v>
                </c:pt>
                <c:pt idx="324">
                  <c:v>41599</c:v>
                </c:pt>
                <c:pt idx="325">
                  <c:v>41600</c:v>
                </c:pt>
                <c:pt idx="326">
                  <c:v>41601</c:v>
                </c:pt>
                <c:pt idx="327">
                  <c:v>41602</c:v>
                </c:pt>
                <c:pt idx="328">
                  <c:v>41603</c:v>
                </c:pt>
                <c:pt idx="329">
                  <c:v>41604</c:v>
                </c:pt>
                <c:pt idx="330">
                  <c:v>41605</c:v>
                </c:pt>
                <c:pt idx="331">
                  <c:v>41606</c:v>
                </c:pt>
                <c:pt idx="332">
                  <c:v>41607</c:v>
                </c:pt>
                <c:pt idx="333">
                  <c:v>41608</c:v>
                </c:pt>
                <c:pt idx="334">
                  <c:v>41609</c:v>
                </c:pt>
                <c:pt idx="335">
                  <c:v>41610</c:v>
                </c:pt>
                <c:pt idx="336">
                  <c:v>41611</c:v>
                </c:pt>
                <c:pt idx="337">
                  <c:v>41612</c:v>
                </c:pt>
                <c:pt idx="338">
                  <c:v>41613</c:v>
                </c:pt>
                <c:pt idx="339">
                  <c:v>41614</c:v>
                </c:pt>
                <c:pt idx="340">
                  <c:v>41615</c:v>
                </c:pt>
                <c:pt idx="341">
                  <c:v>41616</c:v>
                </c:pt>
                <c:pt idx="342">
                  <c:v>41617</c:v>
                </c:pt>
                <c:pt idx="343">
                  <c:v>41618</c:v>
                </c:pt>
                <c:pt idx="344">
                  <c:v>41619</c:v>
                </c:pt>
                <c:pt idx="345">
                  <c:v>41620</c:v>
                </c:pt>
                <c:pt idx="346">
                  <c:v>41621</c:v>
                </c:pt>
                <c:pt idx="347">
                  <c:v>41622</c:v>
                </c:pt>
                <c:pt idx="348">
                  <c:v>41623</c:v>
                </c:pt>
                <c:pt idx="349">
                  <c:v>41624</c:v>
                </c:pt>
                <c:pt idx="350">
                  <c:v>41625</c:v>
                </c:pt>
                <c:pt idx="351">
                  <c:v>41626</c:v>
                </c:pt>
                <c:pt idx="352">
                  <c:v>41627</c:v>
                </c:pt>
                <c:pt idx="353">
                  <c:v>41628</c:v>
                </c:pt>
                <c:pt idx="354">
                  <c:v>41629</c:v>
                </c:pt>
                <c:pt idx="355">
                  <c:v>41630</c:v>
                </c:pt>
                <c:pt idx="356">
                  <c:v>41631</c:v>
                </c:pt>
                <c:pt idx="357">
                  <c:v>41632</c:v>
                </c:pt>
                <c:pt idx="358">
                  <c:v>41633</c:v>
                </c:pt>
                <c:pt idx="359">
                  <c:v>41634</c:v>
                </c:pt>
                <c:pt idx="360">
                  <c:v>41635</c:v>
                </c:pt>
                <c:pt idx="361">
                  <c:v>41636</c:v>
                </c:pt>
                <c:pt idx="362">
                  <c:v>41637</c:v>
                </c:pt>
                <c:pt idx="363">
                  <c:v>41638</c:v>
                </c:pt>
                <c:pt idx="364">
                  <c:v>41639</c:v>
                </c:pt>
              </c:numCache>
            </c:numRef>
          </c:xVal>
          <c:yVal>
            <c:numRef>
              <c:f>'Heisson gage 2011 discharge '!$H$28:$H$392</c:f>
              <c:numCache>
                <c:formatCode>General</c:formatCode>
                <c:ptCount val="365"/>
                <c:pt idx="0">
                  <c:v>662</c:v>
                </c:pt>
                <c:pt idx="1">
                  <c:v>596</c:v>
                </c:pt>
                <c:pt idx="2">
                  <c:v>544</c:v>
                </c:pt>
                <c:pt idx="3">
                  <c:v>555</c:v>
                </c:pt>
                <c:pt idx="4">
                  <c:v>520</c:v>
                </c:pt>
                <c:pt idx="5">
                  <c:v>504</c:v>
                </c:pt>
                <c:pt idx="6">
                  <c:v>1420</c:v>
                </c:pt>
                <c:pt idx="7">
                  <c:v>2150</c:v>
                </c:pt>
                <c:pt idx="8">
                  <c:v>2550</c:v>
                </c:pt>
                <c:pt idx="9">
                  <c:v>1940</c:v>
                </c:pt>
                <c:pt idx="10">
                  <c:v>1420</c:v>
                </c:pt>
                <c:pt idx="11">
                  <c:v>1120</c:v>
                </c:pt>
                <c:pt idx="12">
                  <c:v>932</c:v>
                </c:pt>
                <c:pt idx="13">
                  <c:v>801</c:v>
                </c:pt>
                <c:pt idx="14">
                  <c:v>712</c:v>
                </c:pt>
                <c:pt idx="15">
                  <c:v>637</c:v>
                </c:pt>
                <c:pt idx="16">
                  <c:v>583</c:v>
                </c:pt>
                <c:pt idx="17">
                  <c:v>559</c:v>
                </c:pt>
                <c:pt idx="18">
                  <c:v>567</c:v>
                </c:pt>
                <c:pt idx="19">
                  <c:v>621</c:v>
                </c:pt>
                <c:pt idx="20">
                  <c:v>643</c:v>
                </c:pt>
                <c:pt idx="21">
                  <c:v>600</c:v>
                </c:pt>
                <c:pt idx="22">
                  <c:v>570</c:v>
                </c:pt>
                <c:pt idx="23">
                  <c:v>549</c:v>
                </c:pt>
                <c:pt idx="24">
                  <c:v>1100</c:v>
                </c:pt>
                <c:pt idx="25">
                  <c:v>1210</c:v>
                </c:pt>
                <c:pt idx="26">
                  <c:v>1090</c:v>
                </c:pt>
                <c:pt idx="27">
                  <c:v>1360</c:v>
                </c:pt>
                <c:pt idx="28">
                  <c:v>2820</c:v>
                </c:pt>
                <c:pt idx="29">
                  <c:v>3490</c:v>
                </c:pt>
                <c:pt idx="30">
                  <c:v>3660</c:v>
                </c:pt>
                <c:pt idx="31">
                  <c:v>2620</c:v>
                </c:pt>
                <c:pt idx="32">
                  <c:v>1990</c:v>
                </c:pt>
                <c:pt idx="33">
                  <c:v>1620</c:v>
                </c:pt>
                <c:pt idx="34">
                  <c:v>1320</c:v>
                </c:pt>
                <c:pt idx="35">
                  <c:v>1180</c:v>
                </c:pt>
                <c:pt idx="36">
                  <c:v>1150</c:v>
                </c:pt>
                <c:pt idx="37">
                  <c:v>1110</c:v>
                </c:pt>
                <c:pt idx="38">
                  <c:v>940</c:v>
                </c:pt>
                <c:pt idx="39">
                  <c:v>811</c:v>
                </c:pt>
                <c:pt idx="40">
                  <c:v>711</c:v>
                </c:pt>
                <c:pt idx="41">
                  <c:v>640</c:v>
                </c:pt>
                <c:pt idx="42">
                  <c:v>641</c:v>
                </c:pt>
                <c:pt idx="43">
                  <c:v>823</c:v>
                </c:pt>
                <c:pt idx="44">
                  <c:v>850</c:v>
                </c:pt>
                <c:pt idx="45">
                  <c:v>755</c:v>
                </c:pt>
                <c:pt idx="46">
                  <c:v>763</c:v>
                </c:pt>
                <c:pt idx="47">
                  <c:v>742</c:v>
                </c:pt>
                <c:pt idx="48">
                  <c:v>667</c:v>
                </c:pt>
                <c:pt idx="49">
                  <c:v>599</c:v>
                </c:pt>
                <c:pt idx="50">
                  <c:v>540</c:v>
                </c:pt>
                <c:pt idx="51">
                  <c:v>554</c:v>
                </c:pt>
                <c:pt idx="52">
                  <c:v>912</c:v>
                </c:pt>
                <c:pt idx="53">
                  <c:v>1180</c:v>
                </c:pt>
                <c:pt idx="54">
                  <c:v>937</c:v>
                </c:pt>
                <c:pt idx="55">
                  <c:v>995</c:v>
                </c:pt>
                <c:pt idx="56">
                  <c:v>923</c:v>
                </c:pt>
                <c:pt idx="57">
                  <c:v>830</c:v>
                </c:pt>
                <c:pt idx="58">
                  <c:v>1600</c:v>
                </c:pt>
                <c:pt idx="59">
                  <c:v>2620</c:v>
                </c:pt>
                <c:pt idx="60">
                  <c:v>1980</c:v>
                </c:pt>
                <c:pt idx="61">
                  <c:v>1530</c:v>
                </c:pt>
                <c:pt idx="62">
                  <c:v>1190</c:v>
                </c:pt>
                <c:pt idx="63">
                  <c:v>982</c:v>
                </c:pt>
                <c:pt idx="64">
                  <c:v>973</c:v>
                </c:pt>
                <c:pt idx="65">
                  <c:v>911</c:v>
                </c:pt>
                <c:pt idx="66">
                  <c:v>795</c:v>
                </c:pt>
                <c:pt idx="67">
                  <c:v>708</c:v>
                </c:pt>
                <c:pt idx="68">
                  <c:v>650</c:v>
                </c:pt>
                <c:pt idx="69">
                  <c:v>620</c:v>
                </c:pt>
                <c:pt idx="70">
                  <c:v>658</c:v>
                </c:pt>
                <c:pt idx="71">
                  <c:v>710</c:v>
                </c:pt>
                <c:pt idx="72">
                  <c:v>748</c:v>
                </c:pt>
                <c:pt idx="73">
                  <c:v>844</c:v>
                </c:pt>
                <c:pt idx="74">
                  <c:v>949</c:v>
                </c:pt>
                <c:pt idx="75">
                  <c:v>975</c:v>
                </c:pt>
                <c:pt idx="76">
                  <c:v>792</c:v>
                </c:pt>
                <c:pt idx="77">
                  <c:v>687</c:v>
                </c:pt>
                <c:pt idx="78">
                  <c:v>1630</c:v>
                </c:pt>
                <c:pt idx="79">
                  <c:v>1580</c:v>
                </c:pt>
                <c:pt idx="80">
                  <c:v>1170</c:v>
                </c:pt>
                <c:pt idx="81">
                  <c:v>946</c:v>
                </c:pt>
                <c:pt idx="82">
                  <c:v>806</c:v>
                </c:pt>
                <c:pt idx="83">
                  <c:v>711</c:v>
                </c:pt>
                <c:pt idx="84">
                  <c:v>657</c:v>
                </c:pt>
                <c:pt idx="85">
                  <c:v>606</c:v>
                </c:pt>
                <c:pt idx="86">
                  <c:v>616</c:v>
                </c:pt>
                <c:pt idx="87">
                  <c:v>606</c:v>
                </c:pt>
                <c:pt idx="88">
                  <c:v>641</c:v>
                </c:pt>
                <c:pt idx="89">
                  <c:v>767</c:v>
                </c:pt>
                <c:pt idx="90">
                  <c:v>792</c:v>
                </c:pt>
                <c:pt idx="91">
                  <c:v>723</c:v>
                </c:pt>
                <c:pt idx="92">
                  <c:v>674</c:v>
                </c:pt>
                <c:pt idx="93">
                  <c:v>725</c:v>
                </c:pt>
                <c:pt idx="94">
                  <c:v>1200</c:v>
                </c:pt>
                <c:pt idx="95">
                  <c:v>1820</c:v>
                </c:pt>
                <c:pt idx="96">
                  <c:v>2630</c:v>
                </c:pt>
                <c:pt idx="97">
                  <c:v>2310</c:v>
                </c:pt>
                <c:pt idx="98">
                  <c:v>1520</c:v>
                </c:pt>
                <c:pt idx="99">
                  <c:v>1240</c:v>
                </c:pt>
                <c:pt idx="100">
                  <c:v>1120</c:v>
                </c:pt>
                <c:pt idx="101">
                  <c:v>961</c:v>
                </c:pt>
                <c:pt idx="102">
                  <c:v>1030</c:v>
                </c:pt>
                <c:pt idx="103">
                  <c:v>957</c:v>
                </c:pt>
                <c:pt idx="104">
                  <c:v>886</c:v>
                </c:pt>
                <c:pt idx="105">
                  <c:v>794</c:v>
                </c:pt>
                <c:pt idx="106">
                  <c:v>700</c:v>
                </c:pt>
                <c:pt idx="107">
                  <c:v>636</c:v>
                </c:pt>
                <c:pt idx="108">
                  <c:v>1370</c:v>
                </c:pt>
                <c:pt idx="109">
                  <c:v>1830</c:v>
                </c:pt>
                <c:pt idx="110">
                  <c:v>1340</c:v>
                </c:pt>
                <c:pt idx="111">
                  <c:v>1070</c:v>
                </c:pt>
                <c:pt idx="112">
                  <c:v>888</c:v>
                </c:pt>
                <c:pt idx="113">
                  <c:v>769</c:v>
                </c:pt>
                <c:pt idx="114">
                  <c:v>696</c:v>
                </c:pt>
                <c:pt idx="115">
                  <c:v>655</c:v>
                </c:pt>
                <c:pt idx="116">
                  <c:v>630</c:v>
                </c:pt>
                <c:pt idx="117">
                  <c:v>614</c:v>
                </c:pt>
                <c:pt idx="118">
                  <c:v>697</c:v>
                </c:pt>
                <c:pt idx="119">
                  <c:v>604</c:v>
                </c:pt>
                <c:pt idx="120">
                  <c:v>510</c:v>
                </c:pt>
                <c:pt idx="121">
                  <c:v>454</c:v>
                </c:pt>
                <c:pt idx="122">
                  <c:v>430</c:v>
                </c:pt>
                <c:pt idx="123">
                  <c:v>431</c:v>
                </c:pt>
                <c:pt idx="124">
                  <c:v>444</c:v>
                </c:pt>
                <c:pt idx="125">
                  <c:v>439</c:v>
                </c:pt>
                <c:pt idx="126">
                  <c:v>425</c:v>
                </c:pt>
                <c:pt idx="127">
                  <c:v>397</c:v>
                </c:pt>
                <c:pt idx="128">
                  <c:v>373</c:v>
                </c:pt>
                <c:pt idx="129">
                  <c:v>357</c:v>
                </c:pt>
                <c:pt idx="130">
                  <c:v>345</c:v>
                </c:pt>
                <c:pt idx="131">
                  <c:v>336</c:v>
                </c:pt>
                <c:pt idx="132">
                  <c:v>358</c:v>
                </c:pt>
                <c:pt idx="133">
                  <c:v>310</c:v>
                </c:pt>
                <c:pt idx="134">
                  <c:v>278</c:v>
                </c:pt>
                <c:pt idx="135">
                  <c:v>272</c:v>
                </c:pt>
                <c:pt idx="136">
                  <c:v>275</c:v>
                </c:pt>
                <c:pt idx="137">
                  <c:v>259</c:v>
                </c:pt>
                <c:pt idx="138">
                  <c:v>251</c:v>
                </c:pt>
                <c:pt idx="139">
                  <c:v>235</c:v>
                </c:pt>
                <c:pt idx="140">
                  <c:v>264</c:v>
                </c:pt>
                <c:pt idx="141">
                  <c:v>610</c:v>
                </c:pt>
                <c:pt idx="142">
                  <c:v>1750</c:v>
                </c:pt>
                <c:pt idx="143">
                  <c:v>2310</c:v>
                </c:pt>
                <c:pt idx="144">
                  <c:v>1720</c:v>
                </c:pt>
                <c:pt idx="145">
                  <c:v>1300</c:v>
                </c:pt>
                <c:pt idx="146">
                  <c:v>1440</c:v>
                </c:pt>
                <c:pt idx="147">
                  <c:v>1930</c:v>
                </c:pt>
                <c:pt idx="148">
                  <c:v>1910</c:v>
                </c:pt>
                <c:pt idx="149">
                  <c:v>2470</c:v>
                </c:pt>
                <c:pt idx="150">
                  <c:v>1780</c:v>
                </c:pt>
                <c:pt idx="151">
                  <c:v>1270</c:v>
                </c:pt>
                <c:pt idx="152">
                  <c:v>1010</c:v>
                </c:pt>
                <c:pt idx="153">
                  <c:v>840</c:v>
                </c:pt>
                <c:pt idx="154">
                  <c:v>713</c:v>
                </c:pt>
                <c:pt idx="155">
                  <c:v>620</c:v>
                </c:pt>
                <c:pt idx="156">
                  <c:v>550</c:v>
                </c:pt>
                <c:pt idx="157">
                  <c:v>491</c:v>
                </c:pt>
                <c:pt idx="158">
                  <c:v>448</c:v>
                </c:pt>
                <c:pt idx="159">
                  <c:v>414</c:v>
                </c:pt>
                <c:pt idx="160">
                  <c:v>386</c:v>
                </c:pt>
                <c:pt idx="161">
                  <c:v>366</c:v>
                </c:pt>
                <c:pt idx="162">
                  <c:v>359</c:v>
                </c:pt>
                <c:pt idx="163">
                  <c:v>424</c:v>
                </c:pt>
                <c:pt idx="164">
                  <c:v>397</c:v>
                </c:pt>
                <c:pt idx="165">
                  <c:v>335</c:v>
                </c:pt>
                <c:pt idx="166">
                  <c:v>308</c:v>
                </c:pt>
                <c:pt idx="167">
                  <c:v>289</c:v>
                </c:pt>
                <c:pt idx="168">
                  <c:v>274</c:v>
                </c:pt>
                <c:pt idx="169">
                  <c:v>287</c:v>
                </c:pt>
                <c:pt idx="170">
                  <c:v>297</c:v>
                </c:pt>
                <c:pt idx="171">
                  <c:v>278</c:v>
                </c:pt>
                <c:pt idx="172">
                  <c:v>255</c:v>
                </c:pt>
                <c:pt idx="173">
                  <c:v>246</c:v>
                </c:pt>
                <c:pt idx="174">
                  <c:v>284</c:v>
                </c:pt>
                <c:pt idx="175">
                  <c:v>263</c:v>
                </c:pt>
                <c:pt idx="176">
                  <c:v>291</c:v>
                </c:pt>
                <c:pt idx="177">
                  <c:v>266</c:v>
                </c:pt>
                <c:pt idx="178">
                  <c:v>240</c:v>
                </c:pt>
                <c:pt idx="179">
                  <c:v>222</c:v>
                </c:pt>
                <c:pt idx="180">
                  <c:v>210</c:v>
                </c:pt>
                <c:pt idx="181">
                  <c:v>199</c:v>
                </c:pt>
                <c:pt idx="182">
                  <c:v>189</c:v>
                </c:pt>
                <c:pt idx="183">
                  <c:v>179</c:v>
                </c:pt>
                <c:pt idx="184">
                  <c:v>172</c:v>
                </c:pt>
                <c:pt idx="185">
                  <c:v>169</c:v>
                </c:pt>
                <c:pt idx="186">
                  <c:v>167</c:v>
                </c:pt>
                <c:pt idx="187">
                  <c:v>163</c:v>
                </c:pt>
                <c:pt idx="188">
                  <c:v>158</c:v>
                </c:pt>
                <c:pt idx="189">
                  <c:v>150</c:v>
                </c:pt>
                <c:pt idx="190">
                  <c:v>143</c:v>
                </c:pt>
                <c:pt idx="191">
                  <c:v>138</c:v>
                </c:pt>
                <c:pt idx="192">
                  <c:v>135</c:v>
                </c:pt>
                <c:pt idx="193">
                  <c:v>133</c:v>
                </c:pt>
                <c:pt idx="194">
                  <c:v>128</c:v>
                </c:pt>
                <c:pt idx="195">
                  <c:v>123</c:v>
                </c:pt>
                <c:pt idx="196">
                  <c:v>118</c:v>
                </c:pt>
                <c:pt idx="197">
                  <c:v>116</c:v>
                </c:pt>
                <c:pt idx="198">
                  <c:v>115</c:v>
                </c:pt>
                <c:pt idx="199">
                  <c:v>113</c:v>
                </c:pt>
                <c:pt idx="200">
                  <c:v>112</c:v>
                </c:pt>
                <c:pt idx="201">
                  <c:v>111</c:v>
                </c:pt>
                <c:pt idx="202">
                  <c:v>108</c:v>
                </c:pt>
                <c:pt idx="203">
                  <c:v>105</c:v>
                </c:pt>
                <c:pt idx="204">
                  <c:v>100</c:v>
                </c:pt>
                <c:pt idx="205">
                  <c:v>97</c:v>
                </c:pt>
                <c:pt idx="206">
                  <c:v>94</c:v>
                </c:pt>
                <c:pt idx="207">
                  <c:v>92</c:v>
                </c:pt>
                <c:pt idx="208">
                  <c:v>92</c:v>
                </c:pt>
                <c:pt idx="209">
                  <c:v>95</c:v>
                </c:pt>
                <c:pt idx="210">
                  <c:v>91</c:v>
                </c:pt>
                <c:pt idx="211">
                  <c:v>89</c:v>
                </c:pt>
                <c:pt idx="212">
                  <c:v>90</c:v>
                </c:pt>
                <c:pt idx="213">
                  <c:v>103</c:v>
                </c:pt>
                <c:pt idx="214">
                  <c:v>96</c:v>
                </c:pt>
                <c:pt idx="215">
                  <c:v>88</c:v>
                </c:pt>
                <c:pt idx="216">
                  <c:v>84</c:v>
                </c:pt>
                <c:pt idx="217">
                  <c:v>80</c:v>
                </c:pt>
                <c:pt idx="218">
                  <c:v>77</c:v>
                </c:pt>
                <c:pt idx="219">
                  <c:v>76</c:v>
                </c:pt>
                <c:pt idx="220">
                  <c:v>78</c:v>
                </c:pt>
                <c:pt idx="221">
                  <c:v>82</c:v>
                </c:pt>
                <c:pt idx="222">
                  <c:v>79</c:v>
                </c:pt>
                <c:pt idx="223">
                  <c:v>77</c:v>
                </c:pt>
                <c:pt idx="224">
                  <c:v>74</c:v>
                </c:pt>
                <c:pt idx="225">
                  <c:v>71</c:v>
                </c:pt>
                <c:pt idx="226">
                  <c:v>70</c:v>
                </c:pt>
                <c:pt idx="227">
                  <c:v>71</c:v>
                </c:pt>
                <c:pt idx="228">
                  <c:v>69</c:v>
                </c:pt>
                <c:pt idx="229">
                  <c:v>66</c:v>
                </c:pt>
                <c:pt idx="230">
                  <c:v>65</c:v>
                </c:pt>
                <c:pt idx="231">
                  <c:v>64</c:v>
                </c:pt>
                <c:pt idx="232">
                  <c:v>63</c:v>
                </c:pt>
                <c:pt idx="233">
                  <c:v>61</c:v>
                </c:pt>
                <c:pt idx="234">
                  <c:v>63</c:v>
                </c:pt>
                <c:pt idx="235">
                  <c:v>63</c:v>
                </c:pt>
                <c:pt idx="236">
                  <c:v>63</c:v>
                </c:pt>
                <c:pt idx="237">
                  <c:v>67</c:v>
                </c:pt>
                <c:pt idx="238">
                  <c:v>67</c:v>
                </c:pt>
                <c:pt idx="239">
                  <c:v>63</c:v>
                </c:pt>
                <c:pt idx="240">
                  <c:v>74</c:v>
                </c:pt>
                <c:pt idx="241">
                  <c:v>82</c:v>
                </c:pt>
                <c:pt idx="242">
                  <c:v>68</c:v>
                </c:pt>
                <c:pt idx="243">
                  <c:v>61</c:v>
                </c:pt>
                <c:pt idx="244">
                  <c:v>59</c:v>
                </c:pt>
                <c:pt idx="245">
                  <c:v>63</c:v>
                </c:pt>
                <c:pt idx="246">
                  <c:v>61</c:v>
                </c:pt>
                <c:pt idx="247">
                  <c:v>63</c:v>
                </c:pt>
                <c:pt idx="248">
                  <c:v>305</c:v>
                </c:pt>
                <c:pt idx="249">
                  <c:v>158</c:v>
                </c:pt>
                <c:pt idx="250">
                  <c:v>92</c:v>
                </c:pt>
                <c:pt idx="251">
                  <c:v>78</c:v>
                </c:pt>
                <c:pt idx="252">
                  <c:v>72</c:v>
                </c:pt>
                <c:pt idx="253">
                  <c:v>65</c:v>
                </c:pt>
                <c:pt idx="254">
                  <c:v>62</c:v>
                </c:pt>
                <c:pt idx="255">
                  <c:v>62</c:v>
                </c:pt>
                <c:pt idx="256">
                  <c:v>63</c:v>
                </c:pt>
                <c:pt idx="257">
                  <c:v>63</c:v>
                </c:pt>
                <c:pt idx="258">
                  <c:v>76</c:v>
                </c:pt>
                <c:pt idx="259">
                  <c:v>84</c:v>
                </c:pt>
                <c:pt idx="260">
                  <c:v>82</c:v>
                </c:pt>
                <c:pt idx="261">
                  <c:v>74</c:v>
                </c:pt>
                <c:pt idx="262">
                  <c:v>65</c:v>
                </c:pt>
                <c:pt idx="263">
                  <c:v>72</c:v>
                </c:pt>
                <c:pt idx="264">
                  <c:v>135</c:v>
                </c:pt>
                <c:pt idx="265">
                  <c:v>289</c:v>
                </c:pt>
                <c:pt idx="266">
                  <c:v>235</c:v>
                </c:pt>
                <c:pt idx="267">
                  <c:v>269</c:v>
                </c:pt>
                <c:pt idx="268">
                  <c:v>171</c:v>
                </c:pt>
                <c:pt idx="269">
                  <c:v>175</c:v>
                </c:pt>
                <c:pt idx="270">
                  <c:v>1670</c:v>
                </c:pt>
                <c:pt idx="271">
                  <c:v>3220</c:v>
                </c:pt>
                <c:pt idx="272">
                  <c:v>3320</c:v>
                </c:pt>
                <c:pt idx="273">
                  <c:v>1980</c:v>
                </c:pt>
                <c:pt idx="274">
                  <c:v>1240</c:v>
                </c:pt>
                <c:pt idx="275">
                  <c:v>903</c:v>
                </c:pt>
                <c:pt idx="276">
                  <c:v>679</c:v>
                </c:pt>
                <c:pt idx="277">
                  <c:v>552</c:v>
                </c:pt>
                <c:pt idx="278">
                  <c:v>466</c:v>
                </c:pt>
                <c:pt idx="279">
                  <c:v>484</c:v>
                </c:pt>
                <c:pt idx="280">
                  <c:v>601</c:v>
                </c:pt>
                <c:pt idx="281">
                  <c:v>675</c:v>
                </c:pt>
                <c:pt idx="282">
                  <c:v>564</c:v>
                </c:pt>
                <c:pt idx="283">
                  <c:v>487</c:v>
                </c:pt>
                <c:pt idx="284">
                  <c:v>440</c:v>
                </c:pt>
                <c:pt idx="285">
                  <c:v>391</c:v>
                </c:pt>
                <c:pt idx="286">
                  <c:v>351</c:v>
                </c:pt>
                <c:pt idx="287">
                  <c:v>320</c:v>
                </c:pt>
                <c:pt idx="288">
                  <c:v>300</c:v>
                </c:pt>
                <c:pt idx="289">
                  <c:v>281</c:v>
                </c:pt>
                <c:pt idx="290">
                  <c:v>261</c:v>
                </c:pt>
                <c:pt idx="291">
                  <c:v>246</c:v>
                </c:pt>
                <c:pt idx="292">
                  <c:v>234</c:v>
                </c:pt>
                <c:pt idx="293">
                  <c:v>222</c:v>
                </c:pt>
                <c:pt idx="294">
                  <c:v>210</c:v>
                </c:pt>
                <c:pt idx="295">
                  <c:v>200</c:v>
                </c:pt>
                <c:pt idx="296">
                  <c:v>192</c:v>
                </c:pt>
                <c:pt idx="297">
                  <c:v>185</c:v>
                </c:pt>
                <c:pt idx="298">
                  <c:v>179</c:v>
                </c:pt>
                <c:pt idx="299">
                  <c:v>193</c:v>
                </c:pt>
                <c:pt idx="300">
                  <c:v>184</c:v>
                </c:pt>
                <c:pt idx="301">
                  <c:v>168</c:v>
                </c:pt>
                <c:pt idx="302">
                  <c:v>161</c:v>
                </c:pt>
                <c:pt idx="303">
                  <c:v>168</c:v>
                </c:pt>
                <c:pt idx="304">
                  <c:v>169</c:v>
                </c:pt>
                <c:pt idx="305">
                  <c:v>397</c:v>
                </c:pt>
                <c:pt idx="306">
                  <c:v>436</c:v>
                </c:pt>
                <c:pt idx="307">
                  <c:v>389</c:v>
                </c:pt>
                <c:pt idx="308">
                  <c:v>589</c:v>
                </c:pt>
                <c:pt idx="309">
                  <c:v>593</c:v>
                </c:pt>
                <c:pt idx="310">
                  <c:v>1060</c:v>
                </c:pt>
                <c:pt idx="311">
                  <c:v>1210</c:v>
                </c:pt>
                <c:pt idx="312">
                  <c:v>879</c:v>
                </c:pt>
                <c:pt idx="313">
                  <c:v>686</c:v>
                </c:pt>
                <c:pt idx="314">
                  <c:v>568</c:v>
                </c:pt>
                <c:pt idx="315">
                  <c:v>540</c:v>
                </c:pt>
                <c:pt idx="316">
                  <c:v>474</c:v>
                </c:pt>
                <c:pt idx="317">
                  <c:v>435</c:v>
                </c:pt>
                <c:pt idx="318">
                  <c:v>469</c:v>
                </c:pt>
                <c:pt idx="319">
                  <c:v>1160</c:v>
                </c:pt>
                <c:pt idx="320">
                  <c:v>1030</c:v>
                </c:pt>
                <c:pt idx="321">
                  <c:v>1370</c:v>
                </c:pt>
                <c:pt idx="322">
                  <c:v>2450</c:v>
                </c:pt>
                <c:pt idx="323">
                  <c:v>1870</c:v>
                </c:pt>
                <c:pt idx="324">
                  <c:v>1240</c:v>
                </c:pt>
                <c:pt idx="325">
                  <c:v>933</c:v>
                </c:pt>
                <c:pt idx="326">
                  <c:v>758</c:v>
                </c:pt>
                <c:pt idx="327">
                  <c:v>649</c:v>
                </c:pt>
                <c:pt idx="328">
                  <c:v>561</c:v>
                </c:pt>
                <c:pt idx="329">
                  <c:v>499</c:v>
                </c:pt>
                <c:pt idx="330">
                  <c:v>453</c:v>
                </c:pt>
                <c:pt idx="331">
                  <c:v>414</c:v>
                </c:pt>
                <c:pt idx="332">
                  <c:v>380</c:v>
                </c:pt>
                <c:pt idx="333">
                  <c:v>356</c:v>
                </c:pt>
                <c:pt idx="334">
                  <c:v>2170</c:v>
                </c:pt>
                <c:pt idx="335">
                  <c:v>4560</c:v>
                </c:pt>
                <c:pt idx="336">
                  <c:v>2220</c:v>
                </c:pt>
                <c:pt idx="337">
                  <c:v>1460</c:v>
                </c:pt>
                <c:pt idx="338">
                  <c:v>1100</c:v>
                </c:pt>
                <c:pt idx="339">
                  <c:v>884</c:v>
                </c:pt>
                <c:pt idx="340">
                  <c:v>734</c:v>
                </c:pt>
                <c:pt idx="341">
                  <c:v>628</c:v>
                </c:pt>
                <c:pt idx="342">
                  <c:v>557</c:v>
                </c:pt>
                <c:pt idx="343">
                  <c:v>517</c:v>
                </c:pt>
                <c:pt idx="344">
                  <c:v>474</c:v>
                </c:pt>
                <c:pt idx="345">
                  <c:v>454</c:v>
                </c:pt>
                <c:pt idx="346">
                  <c:v>585</c:v>
                </c:pt>
                <c:pt idx="347">
                  <c:v>503</c:v>
                </c:pt>
                <c:pt idx="348">
                  <c:v>484</c:v>
                </c:pt>
                <c:pt idx="349">
                  <c:v>489</c:v>
                </c:pt>
                <c:pt idx="350">
                  <c:v>472</c:v>
                </c:pt>
                <c:pt idx="351">
                  <c:v>470</c:v>
                </c:pt>
                <c:pt idx="352">
                  <c:v>443</c:v>
                </c:pt>
                <c:pt idx="353">
                  <c:v>477</c:v>
                </c:pt>
                <c:pt idx="354">
                  <c:v>868</c:v>
                </c:pt>
                <c:pt idx="355">
                  <c:v>1120</c:v>
                </c:pt>
                <c:pt idx="356">
                  <c:v>1520</c:v>
                </c:pt>
                <c:pt idx="357">
                  <c:v>1720</c:v>
                </c:pt>
                <c:pt idx="358">
                  <c:v>1250</c:v>
                </c:pt>
                <c:pt idx="359">
                  <c:v>971</c:v>
                </c:pt>
                <c:pt idx="360">
                  <c:v>802</c:v>
                </c:pt>
                <c:pt idx="361">
                  <c:v>685</c:v>
                </c:pt>
                <c:pt idx="362">
                  <c:v>603</c:v>
                </c:pt>
                <c:pt idx="363">
                  <c:v>546</c:v>
                </c:pt>
                <c:pt idx="364">
                  <c:v>497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481-4831-9184-B4E33F1BA0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115264"/>
        <c:axId val="133113344"/>
      </c:scatterChart>
      <c:dateAx>
        <c:axId val="133097344"/>
        <c:scaling>
          <c:orientation val="minMax"/>
          <c:max val="41636"/>
          <c:min val="41275"/>
        </c:scaling>
        <c:delete val="0"/>
        <c:axPos val="b"/>
        <c:numFmt formatCode="mmmm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000" b="0">
                <a:latin typeface="Garamond" panose="02020404030301010803" pitchFamily="18" charset="0"/>
              </a:defRPr>
            </a:pPr>
            <a:endParaRPr lang="en-US"/>
          </a:p>
        </c:txPr>
        <c:crossAx val="133098880"/>
        <c:crosses val="autoZero"/>
        <c:auto val="1"/>
        <c:lblOffset val="100"/>
        <c:baseTimeUnit val="days"/>
        <c:majorUnit val="31"/>
        <c:majorTimeUnit val="days"/>
        <c:minorUnit val="1"/>
        <c:minorTimeUnit val="months"/>
      </c:dateAx>
      <c:valAx>
        <c:axId val="13309888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100" b="1">
                    <a:latin typeface="Garamond" panose="02020404030301010803" pitchFamily="18" charset="0"/>
                  </a:defRPr>
                </a:pPr>
                <a:endParaRPr lang="en-US" sz="1100" b="1" dirty="0">
                  <a:latin typeface="Garamond" panose="02020404030301010803" pitchFamily="18" charset="0"/>
                </a:endParaRPr>
              </a:p>
              <a:p>
                <a:pPr>
                  <a:defRPr sz="1100" b="1">
                    <a:latin typeface="Garamond" panose="02020404030301010803" pitchFamily="18" charset="0"/>
                  </a:defRPr>
                </a:pPr>
                <a:r>
                  <a:rPr lang="en-US" sz="1600" b="1" dirty="0">
                    <a:latin typeface="Garamond" panose="02020404030301010803" pitchFamily="18" charset="0"/>
                  </a:rPr>
                  <a:t>Mason</a:t>
                </a:r>
                <a:r>
                  <a:rPr lang="en-US" sz="1600" b="1" baseline="0" dirty="0">
                    <a:latin typeface="Garamond" panose="02020404030301010803" pitchFamily="18" charset="0"/>
                  </a:rPr>
                  <a:t> Creek </a:t>
                </a:r>
                <a:r>
                  <a:rPr lang="en-US" sz="1600" b="1" dirty="0">
                    <a:latin typeface="Garamond" panose="02020404030301010803" pitchFamily="18" charset="0"/>
                  </a:rPr>
                  <a:t>Depth (ft.)  </a:t>
                </a:r>
              </a:p>
            </c:rich>
          </c:tx>
          <c:layout>
            <c:manualLayout>
              <c:xMode val="edge"/>
              <c:yMode val="edge"/>
              <c:x val="1.5922164663957196E-3"/>
              <c:y val="0.36923468511746316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000" b="0">
                <a:latin typeface="Garamond" panose="02020404030301010803" pitchFamily="18" charset="0"/>
              </a:defRPr>
            </a:pPr>
            <a:endParaRPr lang="en-US"/>
          </a:p>
        </c:txPr>
        <c:crossAx val="133097344"/>
        <c:crosses val="autoZero"/>
        <c:crossBetween val="between"/>
      </c:valAx>
      <c:valAx>
        <c:axId val="13311334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000" b="1">
                    <a:latin typeface="Garamond" panose="02020404030301010803" pitchFamily="18" charset="0"/>
                  </a:defRPr>
                </a:pPr>
                <a:r>
                  <a:rPr lang="en-US" sz="1000" b="1">
                    <a:latin typeface="Garamond" panose="02020404030301010803" pitchFamily="18" charset="0"/>
                  </a:rPr>
                  <a:t>Discharge (cfs) </a:t>
                </a:r>
              </a:p>
            </c:rich>
          </c:tx>
          <c:layout>
            <c:manualLayout>
              <c:xMode val="edge"/>
              <c:yMode val="edge"/>
              <c:x val="0.97265594815792888"/>
              <c:y val="0.48328300042836936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900" b="0">
                <a:latin typeface="Garamond" panose="02020404030301010803" pitchFamily="18" charset="0"/>
              </a:defRPr>
            </a:pPr>
            <a:endParaRPr lang="en-US"/>
          </a:p>
        </c:txPr>
        <c:crossAx val="133115264"/>
        <c:crosses val="max"/>
        <c:crossBetween val="midCat"/>
      </c:valAx>
      <c:valAx>
        <c:axId val="133115264"/>
        <c:scaling>
          <c:orientation val="minMax"/>
        </c:scaling>
        <c:delete val="1"/>
        <c:axPos val="b"/>
        <c:numFmt formatCode="m/d/yy;@" sourceLinked="1"/>
        <c:majorTickMark val="out"/>
        <c:minorTickMark val="none"/>
        <c:tickLblPos val="nextTo"/>
        <c:crossAx val="133113344"/>
        <c:crosses val="autoZero"/>
        <c:crossBetween val="midCat"/>
      </c:valAx>
      <c:spPr>
        <a:noFill/>
        <a:scene3d>
          <a:camera prst="orthographicFront"/>
          <a:lightRig rig="threePt" dir="t"/>
        </a:scene3d>
        <a:sp3d>
          <a:bevelT h="6350"/>
        </a:sp3d>
      </c:spPr>
    </c:plotArea>
    <c:legend>
      <c:legendPos val="t"/>
      <c:layout>
        <c:manualLayout>
          <c:xMode val="edge"/>
          <c:yMode val="edge"/>
          <c:x val="0.44216579971723058"/>
          <c:y val="1.7441221725536814E-2"/>
          <c:w val="0.40347898315723907"/>
          <c:h val="9.4613549543930767E-2"/>
        </c:manualLayout>
      </c:layout>
      <c:overlay val="0"/>
      <c:txPr>
        <a:bodyPr/>
        <a:lstStyle/>
        <a:p>
          <a:pPr>
            <a:defRPr sz="1400">
              <a:latin typeface="Garamond" panose="02020404030301010803" pitchFamily="18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09620577893439"/>
          <c:y val="1.407470551935776E-2"/>
          <c:w val="0.84517172423161291"/>
          <c:h val="0.8014282824181137"/>
        </c:manualLayout>
      </c:layout>
      <c:scatterChart>
        <c:scatterStyle val="lineMarker"/>
        <c:varyColors val="0"/>
        <c:ser>
          <c:idx val="2"/>
          <c:order val="0"/>
          <c:tx>
            <c:strRef>
              <c:f>'Exceedance plot values'!$Q$2</c:f>
              <c:strCache>
                <c:ptCount val="1"/>
                <c:pt idx="0">
                  <c:v>50%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'Exceedance plot values'!$A$3:$A$367</c:f>
              <c:numCache>
                <c:formatCode>d\-mmm\-yy</c:formatCode>
                <c:ptCount val="365"/>
                <c:pt idx="0">
                  <c:v>41913</c:v>
                </c:pt>
                <c:pt idx="1">
                  <c:v>41914</c:v>
                </c:pt>
                <c:pt idx="2">
                  <c:v>41915</c:v>
                </c:pt>
                <c:pt idx="3">
                  <c:v>41916</c:v>
                </c:pt>
                <c:pt idx="4">
                  <c:v>41917</c:v>
                </c:pt>
                <c:pt idx="5">
                  <c:v>41918</c:v>
                </c:pt>
                <c:pt idx="6">
                  <c:v>41919</c:v>
                </c:pt>
                <c:pt idx="7">
                  <c:v>41920</c:v>
                </c:pt>
                <c:pt idx="8">
                  <c:v>41921</c:v>
                </c:pt>
                <c:pt idx="9">
                  <c:v>41922</c:v>
                </c:pt>
                <c:pt idx="10">
                  <c:v>41923</c:v>
                </c:pt>
                <c:pt idx="11">
                  <c:v>41924</c:v>
                </c:pt>
                <c:pt idx="12">
                  <c:v>41925</c:v>
                </c:pt>
                <c:pt idx="13">
                  <c:v>41926</c:v>
                </c:pt>
                <c:pt idx="14">
                  <c:v>41927</c:v>
                </c:pt>
                <c:pt idx="15">
                  <c:v>41928</c:v>
                </c:pt>
                <c:pt idx="16">
                  <c:v>41929</c:v>
                </c:pt>
                <c:pt idx="17">
                  <c:v>41930</c:v>
                </c:pt>
                <c:pt idx="18">
                  <c:v>41931</c:v>
                </c:pt>
                <c:pt idx="19">
                  <c:v>41932</c:v>
                </c:pt>
                <c:pt idx="20">
                  <c:v>41933</c:v>
                </c:pt>
                <c:pt idx="21">
                  <c:v>41934</c:v>
                </c:pt>
                <c:pt idx="22">
                  <c:v>41935</c:v>
                </c:pt>
                <c:pt idx="23">
                  <c:v>41936</c:v>
                </c:pt>
                <c:pt idx="24">
                  <c:v>41937</c:v>
                </c:pt>
                <c:pt idx="25">
                  <c:v>41938</c:v>
                </c:pt>
                <c:pt idx="26">
                  <c:v>41939</c:v>
                </c:pt>
                <c:pt idx="27">
                  <c:v>41940</c:v>
                </c:pt>
                <c:pt idx="28">
                  <c:v>41941</c:v>
                </c:pt>
                <c:pt idx="29">
                  <c:v>41942</c:v>
                </c:pt>
                <c:pt idx="30">
                  <c:v>41943</c:v>
                </c:pt>
                <c:pt idx="31">
                  <c:v>41944</c:v>
                </c:pt>
                <c:pt idx="32">
                  <c:v>41945</c:v>
                </c:pt>
                <c:pt idx="33">
                  <c:v>41946</c:v>
                </c:pt>
                <c:pt idx="34">
                  <c:v>41947</c:v>
                </c:pt>
                <c:pt idx="35">
                  <c:v>41948</c:v>
                </c:pt>
                <c:pt idx="36">
                  <c:v>41949</c:v>
                </c:pt>
                <c:pt idx="37">
                  <c:v>41950</c:v>
                </c:pt>
                <c:pt idx="38">
                  <c:v>41951</c:v>
                </c:pt>
                <c:pt idx="39">
                  <c:v>41952</c:v>
                </c:pt>
                <c:pt idx="40">
                  <c:v>41953</c:v>
                </c:pt>
                <c:pt idx="41">
                  <c:v>41954</c:v>
                </c:pt>
                <c:pt idx="42">
                  <c:v>41955</c:v>
                </c:pt>
                <c:pt idx="43">
                  <c:v>41956</c:v>
                </c:pt>
                <c:pt idx="44">
                  <c:v>41957</c:v>
                </c:pt>
                <c:pt idx="45">
                  <c:v>41958</c:v>
                </c:pt>
                <c:pt idx="46">
                  <c:v>41959</c:v>
                </c:pt>
                <c:pt idx="47">
                  <c:v>41960</c:v>
                </c:pt>
                <c:pt idx="48">
                  <c:v>41961</c:v>
                </c:pt>
                <c:pt idx="49">
                  <c:v>41962</c:v>
                </c:pt>
                <c:pt idx="50">
                  <c:v>41963</c:v>
                </c:pt>
                <c:pt idx="51">
                  <c:v>41964</c:v>
                </c:pt>
                <c:pt idx="52">
                  <c:v>41965</c:v>
                </c:pt>
                <c:pt idx="53">
                  <c:v>41966</c:v>
                </c:pt>
                <c:pt idx="54">
                  <c:v>41967</c:v>
                </c:pt>
                <c:pt idx="55">
                  <c:v>41968</c:v>
                </c:pt>
                <c:pt idx="56">
                  <c:v>41969</c:v>
                </c:pt>
                <c:pt idx="57">
                  <c:v>41970</c:v>
                </c:pt>
                <c:pt idx="58">
                  <c:v>41971</c:v>
                </c:pt>
                <c:pt idx="59">
                  <c:v>41972</c:v>
                </c:pt>
                <c:pt idx="60">
                  <c:v>41973</c:v>
                </c:pt>
                <c:pt idx="61">
                  <c:v>41974</c:v>
                </c:pt>
                <c:pt idx="62">
                  <c:v>41975</c:v>
                </c:pt>
                <c:pt idx="63">
                  <c:v>41976</c:v>
                </c:pt>
                <c:pt idx="64">
                  <c:v>41977</c:v>
                </c:pt>
                <c:pt idx="65">
                  <c:v>41978</c:v>
                </c:pt>
                <c:pt idx="66">
                  <c:v>41979</c:v>
                </c:pt>
                <c:pt idx="67">
                  <c:v>41980</c:v>
                </c:pt>
                <c:pt idx="68">
                  <c:v>41981</c:v>
                </c:pt>
                <c:pt idx="69">
                  <c:v>41982</c:v>
                </c:pt>
                <c:pt idx="70">
                  <c:v>41983</c:v>
                </c:pt>
                <c:pt idx="71">
                  <c:v>41984</c:v>
                </c:pt>
                <c:pt idx="72">
                  <c:v>41985</c:v>
                </c:pt>
                <c:pt idx="73">
                  <c:v>41986</c:v>
                </c:pt>
                <c:pt idx="74">
                  <c:v>41987</c:v>
                </c:pt>
                <c:pt idx="75">
                  <c:v>41988</c:v>
                </c:pt>
                <c:pt idx="76">
                  <c:v>41989</c:v>
                </c:pt>
                <c:pt idx="77">
                  <c:v>41990</c:v>
                </c:pt>
                <c:pt idx="78">
                  <c:v>41991</c:v>
                </c:pt>
                <c:pt idx="79">
                  <c:v>41992</c:v>
                </c:pt>
                <c:pt idx="80">
                  <c:v>41993</c:v>
                </c:pt>
                <c:pt idx="81">
                  <c:v>41994</c:v>
                </c:pt>
                <c:pt idx="82">
                  <c:v>41995</c:v>
                </c:pt>
                <c:pt idx="83">
                  <c:v>41996</c:v>
                </c:pt>
                <c:pt idx="84">
                  <c:v>41997</c:v>
                </c:pt>
                <c:pt idx="85">
                  <c:v>41998</c:v>
                </c:pt>
                <c:pt idx="86">
                  <c:v>41999</c:v>
                </c:pt>
                <c:pt idx="87">
                  <c:v>42000</c:v>
                </c:pt>
                <c:pt idx="88">
                  <c:v>42001</c:v>
                </c:pt>
                <c:pt idx="89">
                  <c:v>42002</c:v>
                </c:pt>
                <c:pt idx="90">
                  <c:v>42003</c:v>
                </c:pt>
                <c:pt idx="91">
                  <c:v>42004</c:v>
                </c:pt>
                <c:pt idx="92">
                  <c:v>42005</c:v>
                </c:pt>
                <c:pt idx="93">
                  <c:v>42006</c:v>
                </c:pt>
                <c:pt idx="94">
                  <c:v>42007</c:v>
                </c:pt>
                <c:pt idx="95">
                  <c:v>42008</c:v>
                </c:pt>
                <c:pt idx="96">
                  <c:v>42009</c:v>
                </c:pt>
                <c:pt idx="97">
                  <c:v>42010</c:v>
                </c:pt>
                <c:pt idx="98">
                  <c:v>42011</c:v>
                </c:pt>
                <c:pt idx="99">
                  <c:v>42012</c:v>
                </c:pt>
                <c:pt idx="100">
                  <c:v>42013</c:v>
                </c:pt>
                <c:pt idx="101">
                  <c:v>42014</c:v>
                </c:pt>
                <c:pt idx="102">
                  <c:v>42015</c:v>
                </c:pt>
                <c:pt idx="103">
                  <c:v>42016</c:v>
                </c:pt>
                <c:pt idx="104">
                  <c:v>42017</c:v>
                </c:pt>
                <c:pt idx="105">
                  <c:v>42018</c:v>
                </c:pt>
                <c:pt idx="106">
                  <c:v>42019</c:v>
                </c:pt>
                <c:pt idx="107">
                  <c:v>42020</c:v>
                </c:pt>
                <c:pt idx="108">
                  <c:v>42021</c:v>
                </c:pt>
                <c:pt idx="109">
                  <c:v>42022</c:v>
                </c:pt>
                <c:pt idx="110">
                  <c:v>42023</c:v>
                </c:pt>
                <c:pt idx="111">
                  <c:v>42024</c:v>
                </c:pt>
                <c:pt idx="112">
                  <c:v>42025</c:v>
                </c:pt>
                <c:pt idx="113">
                  <c:v>42026</c:v>
                </c:pt>
                <c:pt idx="114">
                  <c:v>42027</c:v>
                </c:pt>
                <c:pt idx="115">
                  <c:v>42028</c:v>
                </c:pt>
                <c:pt idx="116">
                  <c:v>42029</c:v>
                </c:pt>
                <c:pt idx="117">
                  <c:v>42030</c:v>
                </c:pt>
                <c:pt idx="118">
                  <c:v>42031</c:v>
                </c:pt>
                <c:pt idx="119">
                  <c:v>42032</c:v>
                </c:pt>
                <c:pt idx="120">
                  <c:v>42033</c:v>
                </c:pt>
                <c:pt idx="121">
                  <c:v>42034</c:v>
                </c:pt>
                <c:pt idx="122">
                  <c:v>42035</c:v>
                </c:pt>
                <c:pt idx="123">
                  <c:v>42036</c:v>
                </c:pt>
                <c:pt idx="124">
                  <c:v>42037</c:v>
                </c:pt>
                <c:pt idx="125">
                  <c:v>42038</c:v>
                </c:pt>
                <c:pt idx="126">
                  <c:v>42039</c:v>
                </c:pt>
                <c:pt idx="127">
                  <c:v>42040</c:v>
                </c:pt>
                <c:pt idx="128">
                  <c:v>42041</c:v>
                </c:pt>
                <c:pt idx="129">
                  <c:v>42042</c:v>
                </c:pt>
                <c:pt idx="130">
                  <c:v>42043</c:v>
                </c:pt>
                <c:pt idx="131">
                  <c:v>42044</c:v>
                </c:pt>
                <c:pt idx="132">
                  <c:v>42045</c:v>
                </c:pt>
                <c:pt idx="133">
                  <c:v>42046</c:v>
                </c:pt>
                <c:pt idx="134">
                  <c:v>42047</c:v>
                </c:pt>
                <c:pt idx="135">
                  <c:v>42048</c:v>
                </c:pt>
                <c:pt idx="136">
                  <c:v>42049</c:v>
                </c:pt>
                <c:pt idx="137">
                  <c:v>42050</c:v>
                </c:pt>
                <c:pt idx="138">
                  <c:v>42051</c:v>
                </c:pt>
                <c:pt idx="139">
                  <c:v>42052</c:v>
                </c:pt>
                <c:pt idx="140">
                  <c:v>42053</c:v>
                </c:pt>
                <c:pt idx="141">
                  <c:v>42054</c:v>
                </c:pt>
                <c:pt idx="142">
                  <c:v>42055</c:v>
                </c:pt>
                <c:pt idx="143">
                  <c:v>42056</c:v>
                </c:pt>
                <c:pt idx="144">
                  <c:v>42057</c:v>
                </c:pt>
                <c:pt idx="145">
                  <c:v>42058</c:v>
                </c:pt>
                <c:pt idx="146">
                  <c:v>42059</c:v>
                </c:pt>
                <c:pt idx="147">
                  <c:v>42060</c:v>
                </c:pt>
                <c:pt idx="148">
                  <c:v>42061</c:v>
                </c:pt>
                <c:pt idx="149">
                  <c:v>42062</c:v>
                </c:pt>
                <c:pt idx="150">
                  <c:v>42063</c:v>
                </c:pt>
                <c:pt idx="151">
                  <c:v>42064</c:v>
                </c:pt>
                <c:pt idx="152">
                  <c:v>42065</c:v>
                </c:pt>
                <c:pt idx="153">
                  <c:v>42066</c:v>
                </c:pt>
                <c:pt idx="154">
                  <c:v>42067</c:v>
                </c:pt>
                <c:pt idx="155">
                  <c:v>42068</c:v>
                </c:pt>
                <c:pt idx="156">
                  <c:v>42069</c:v>
                </c:pt>
                <c:pt idx="157">
                  <c:v>42070</c:v>
                </c:pt>
                <c:pt idx="158">
                  <c:v>42071</c:v>
                </c:pt>
                <c:pt idx="159">
                  <c:v>42072</c:v>
                </c:pt>
                <c:pt idx="160">
                  <c:v>42073</c:v>
                </c:pt>
                <c:pt idx="161">
                  <c:v>42074</c:v>
                </c:pt>
                <c:pt idx="162">
                  <c:v>42075</c:v>
                </c:pt>
                <c:pt idx="163">
                  <c:v>42076</c:v>
                </c:pt>
                <c:pt idx="164">
                  <c:v>42077</c:v>
                </c:pt>
                <c:pt idx="165">
                  <c:v>42078</c:v>
                </c:pt>
                <c:pt idx="166">
                  <c:v>42079</c:v>
                </c:pt>
                <c:pt idx="167">
                  <c:v>42080</c:v>
                </c:pt>
                <c:pt idx="168">
                  <c:v>42081</c:v>
                </c:pt>
                <c:pt idx="169">
                  <c:v>42082</c:v>
                </c:pt>
                <c:pt idx="170">
                  <c:v>42083</c:v>
                </c:pt>
                <c:pt idx="171">
                  <c:v>42084</c:v>
                </c:pt>
                <c:pt idx="172">
                  <c:v>42085</c:v>
                </c:pt>
                <c:pt idx="173">
                  <c:v>42086</c:v>
                </c:pt>
                <c:pt idx="174">
                  <c:v>42087</c:v>
                </c:pt>
                <c:pt idx="175">
                  <c:v>42088</c:v>
                </c:pt>
                <c:pt idx="176">
                  <c:v>42089</c:v>
                </c:pt>
                <c:pt idx="177">
                  <c:v>42090</c:v>
                </c:pt>
                <c:pt idx="178">
                  <c:v>42091</c:v>
                </c:pt>
                <c:pt idx="179">
                  <c:v>42092</c:v>
                </c:pt>
                <c:pt idx="180">
                  <c:v>42093</c:v>
                </c:pt>
                <c:pt idx="181">
                  <c:v>42094</c:v>
                </c:pt>
                <c:pt idx="182">
                  <c:v>42095</c:v>
                </c:pt>
                <c:pt idx="183">
                  <c:v>42096</c:v>
                </c:pt>
                <c:pt idx="184">
                  <c:v>42097</c:v>
                </c:pt>
                <c:pt idx="185">
                  <c:v>42098</c:v>
                </c:pt>
                <c:pt idx="186">
                  <c:v>42099</c:v>
                </c:pt>
                <c:pt idx="187">
                  <c:v>42100</c:v>
                </c:pt>
                <c:pt idx="188">
                  <c:v>42101</c:v>
                </c:pt>
                <c:pt idx="189">
                  <c:v>42102</c:v>
                </c:pt>
                <c:pt idx="190">
                  <c:v>42103</c:v>
                </c:pt>
                <c:pt idx="191">
                  <c:v>42104</c:v>
                </c:pt>
                <c:pt idx="192">
                  <c:v>42105</c:v>
                </c:pt>
                <c:pt idx="193">
                  <c:v>42106</c:v>
                </c:pt>
                <c:pt idx="194">
                  <c:v>42107</c:v>
                </c:pt>
                <c:pt idx="195">
                  <c:v>42108</c:v>
                </c:pt>
                <c:pt idx="196">
                  <c:v>42109</c:v>
                </c:pt>
                <c:pt idx="197">
                  <c:v>42110</c:v>
                </c:pt>
                <c:pt idx="198">
                  <c:v>42111</c:v>
                </c:pt>
                <c:pt idx="199">
                  <c:v>42112</c:v>
                </c:pt>
                <c:pt idx="200">
                  <c:v>42113</c:v>
                </c:pt>
                <c:pt idx="201">
                  <c:v>42114</c:v>
                </c:pt>
                <c:pt idx="202">
                  <c:v>42115</c:v>
                </c:pt>
                <c:pt idx="203">
                  <c:v>42116</c:v>
                </c:pt>
                <c:pt idx="204">
                  <c:v>42117</c:v>
                </c:pt>
                <c:pt idx="205">
                  <c:v>42118</c:v>
                </c:pt>
                <c:pt idx="206">
                  <c:v>42119</c:v>
                </c:pt>
                <c:pt idx="207">
                  <c:v>42120</c:v>
                </c:pt>
                <c:pt idx="208">
                  <c:v>42121</c:v>
                </c:pt>
                <c:pt idx="209">
                  <c:v>42122</c:v>
                </c:pt>
                <c:pt idx="210">
                  <c:v>42123</c:v>
                </c:pt>
                <c:pt idx="211">
                  <c:v>42124</c:v>
                </c:pt>
                <c:pt idx="212">
                  <c:v>42125</c:v>
                </c:pt>
                <c:pt idx="213">
                  <c:v>42126</c:v>
                </c:pt>
                <c:pt idx="214">
                  <c:v>42127</c:v>
                </c:pt>
                <c:pt idx="215">
                  <c:v>42128</c:v>
                </c:pt>
                <c:pt idx="216">
                  <c:v>42129</c:v>
                </c:pt>
                <c:pt idx="217">
                  <c:v>42130</c:v>
                </c:pt>
                <c:pt idx="218">
                  <c:v>42131</c:v>
                </c:pt>
                <c:pt idx="219">
                  <c:v>42132</c:v>
                </c:pt>
                <c:pt idx="220">
                  <c:v>42133</c:v>
                </c:pt>
                <c:pt idx="221">
                  <c:v>42134</c:v>
                </c:pt>
                <c:pt idx="222">
                  <c:v>42135</c:v>
                </c:pt>
                <c:pt idx="223">
                  <c:v>42136</c:v>
                </c:pt>
                <c:pt idx="224">
                  <c:v>42137</c:v>
                </c:pt>
                <c:pt idx="225">
                  <c:v>42138</c:v>
                </c:pt>
                <c:pt idx="226">
                  <c:v>42139</c:v>
                </c:pt>
                <c:pt idx="227">
                  <c:v>42140</c:v>
                </c:pt>
                <c:pt idx="228">
                  <c:v>42141</c:v>
                </c:pt>
                <c:pt idx="229">
                  <c:v>42142</c:v>
                </c:pt>
                <c:pt idx="230">
                  <c:v>42143</c:v>
                </c:pt>
                <c:pt idx="231">
                  <c:v>42144</c:v>
                </c:pt>
                <c:pt idx="232">
                  <c:v>42145</c:v>
                </c:pt>
                <c:pt idx="233">
                  <c:v>42146</c:v>
                </c:pt>
                <c:pt idx="234">
                  <c:v>42147</c:v>
                </c:pt>
                <c:pt idx="235">
                  <c:v>42148</c:v>
                </c:pt>
                <c:pt idx="236">
                  <c:v>42149</c:v>
                </c:pt>
                <c:pt idx="237">
                  <c:v>42150</c:v>
                </c:pt>
                <c:pt idx="238">
                  <c:v>42151</c:v>
                </c:pt>
                <c:pt idx="239">
                  <c:v>42152</c:v>
                </c:pt>
                <c:pt idx="240">
                  <c:v>42153</c:v>
                </c:pt>
                <c:pt idx="241">
                  <c:v>42154</c:v>
                </c:pt>
                <c:pt idx="242">
                  <c:v>42155</c:v>
                </c:pt>
                <c:pt idx="243">
                  <c:v>42156</c:v>
                </c:pt>
                <c:pt idx="244">
                  <c:v>42157</c:v>
                </c:pt>
                <c:pt idx="245">
                  <c:v>42158</c:v>
                </c:pt>
                <c:pt idx="246">
                  <c:v>42159</c:v>
                </c:pt>
                <c:pt idx="247">
                  <c:v>42160</c:v>
                </c:pt>
                <c:pt idx="248">
                  <c:v>42161</c:v>
                </c:pt>
                <c:pt idx="249">
                  <c:v>42162</c:v>
                </c:pt>
                <c:pt idx="250">
                  <c:v>42163</c:v>
                </c:pt>
                <c:pt idx="251">
                  <c:v>42164</c:v>
                </c:pt>
                <c:pt idx="252">
                  <c:v>42165</c:v>
                </c:pt>
                <c:pt idx="253">
                  <c:v>42166</c:v>
                </c:pt>
                <c:pt idx="254">
                  <c:v>42167</c:v>
                </c:pt>
                <c:pt idx="255">
                  <c:v>42168</c:v>
                </c:pt>
                <c:pt idx="256">
                  <c:v>42169</c:v>
                </c:pt>
                <c:pt idx="257">
                  <c:v>42170</c:v>
                </c:pt>
                <c:pt idx="258">
                  <c:v>42171</c:v>
                </c:pt>
                <c:pt idx="259">
                  <c:v>42172</c:v>
                </c:pt>
                <c:pt idx="260">
                  <c:v>42173</c:v>
                </c:pt>
                <c:pt idx="261">
                  <c:v>42174</c:v>
                </c:pt>
                <c:pt idx="262">
                  <c:v>42175</c:v>
                </c:pt>
                <c:pt idx="263">
                  <c:v>42176</c:v>
                </c:pt>
                <c:pt idx="264">
                  <c:v>42177</c:v>
                </c:pt>
                <c:pt idx="265">
                  <c:v>42178</c:v>
                </c:pt>
                <c:pt idx="266">
                  <c:v>42179</c:v>
                </c:pt>
                <c:pt idx="267">
                  <c:v>42180</c:v>
                </c:pt>
                <c:pt idx="268">
                  <c:v>42181</c:v>
                </c:pt>
                <c:pt idx="269">
                  <c:v>42182</c:v>
                </c:pt>
                <c:pt idx="270">
                  <c:v>42183</c:v>
                </c:pt>
                <c:pt idx="271">
                  <c:v>42184</c:v>
                </c:pt>
                <c:pt idx="272">
                  <c:v>42185</c:v>
                </c:pt>
                <c:pt idx="273">
                  <c:v>42186</c:v>
                </c:pt>
                <c:pt idx="274">
                  <c:v>42187</c:v>
                </c:pt>
                <c:pt idx="275">
                  <c:v>42188</c:v>
                </c:pt>
                <c:pt idx="276">
                  <c:v>42189</c:v>
                </c:pt>
                <c:pt idx="277">
                  <c:v>42190</c:v>
                </c:pt>
                <c:pt idx="278">
                  <c:v>42191</c:v>
                </c:pt>
                <c:pt idx="279">
                  <c:v>42192</c:v>
                </c:pt>
                <c:pt idx="280">
                  <c:v>42193</c:v>
                </c:pt>
                <c:pt idx="281">
                  <c:v>42194</c:v>
                </c:pt>
                <c:pt idx="282">
                  <c:v>42195</c:v>
                </c:pt>
                <c:pt idx="283">
                  <c:v>42196</c:v>
                </c:pt>
                <c:pt idx="284">
                  <c:v>42197</c:v>
                </c:pt>
                <c:pt idx="285">
                  <c:v>42198</c:v>
                </c:pt>
                <c:pt idx="286">
                  <c:v>42199</c:v>
                </c:pt>
                <c:pt idx="287">
                  <c:v>42200</c:v>
                </c:pt>
                <c:pt idx="288">
                  <c:v>42201</c:v>
                </c:pt>
                <c:pt idx="289">
                  <c:v>42202</c:v>
                </c:pt>
                <c:pt idx="290">
                  <c:v>42203</c:v>
                </c:pt>
                <c:pt idx="291">
                  <c:v>42204</c:v>
                </c:pt>
                <c:pt idx="292">
                  <c:v>42205</c:v>
                </c:pt>
                <c:pt idx="293">
                  <c:v>42206</c:v>
                </c:pt>
                <c:pt idx="294">
                  <c:v>42207</c:v>
                </c:pt>
                <c:pt idx="295">
                  <c:v>42208</c:v>
                </c:pt>
                <c:pt idx="296">
                  <c:v>42209</c:v>
                </c:pt>
                <c:pt idx="297">
                  <c:v>42210</c:v>
                </c:pt>
                <c:pt idx="298">
                  <c:v>42211</c:v>
                </c:pt>
                <c:pt idx="299">
                  <c:v>42212</c:v>
                </c:pt>
                <c:pt idx="300">
                  <c:v>42213</c:v>
                </c:pt>
                <c:pt idx="301">
                  <c:v>42214</c:v>
                </c:pt>
                <c:pt idx="302">
                  <c:v>42215</c:v>
                </c:pt>
                <c:pt idx="303">
                  <c:v>42216</c:v>
                </c:pt>
                <c:pt idx="304">
                  <c:v>42217</c:v>
                </c:pt>
                <c:pt idx="305">
                  <c:v>42218</c:v>
                </c:pt>
                <c:pt idx="306">
                  <c:v>42219</c:v>
                </c:pt>
                <c:pt idx="307">
                  <c:v>42220</c:v>
                </c:pt>
                <c:pt idx="308">
                  <c:v>42221</c:v>
                </c:pt>
                <c:pt idx="309">
                  <c:v>42222</c:v>
                </c:pt>
                <c:pt idx="310">
                  <c:v>42223</c:v>
                </c:pt>
                <c:pt idx="311">
                  <c:v>42224</c:v>
                </c:pt>
                <c:pt idx="312">
                  <c:v>42225</c:v>
                </c:pt>
                <c:pt idx="313">
                  <c:v>42226</c:v>
                </c:pt>
                <c:pt idx="314">
                  <c:v>42227</c:v>
                </c:pt>
                <c:pt idx="315">
                  <c:v>42228</c:v>
                </c:pt>
                <c:pt idx="316">
                  <c:v>42229</c:v>
                </c:pt>
                <c:pt idx="317">
                  <c:v>42230</c:v>
                </c:pt>
                <c:pt idx="318">
                  <c:v>42231</c:v>
                </c:pt>
                <c:pt idx="319">
                  <c:v>42232</c:v>
                </c:pt>
                <c:pt idx="320">
                  <c:v>42233</c:v>
                </c:pt>
                <c:pt idx="321">
                  <c:v>42234</c:v>
                </c:pt>
                <c:pt idx="322">
                  <c:v>42235</c:v>
                </c:pt>
                <c:pt idx="323">
                  <c:v>42236</c:v>
                </c:pt>
                <c:pt idx="324">
                  <c:v>42237</c:v>
                </c:pt>
                <c:pt idx="325">
                  <c:v>42238</c:v>
                </c:pt>
                <c:pt idx="326">
                  <c:v>42239</c:v>
                </c:pt>
                <c:pt idx="327">
                  <c:v>42240</c:v>
                </c:pt>
                <c:pt idx="328">
                  <c:v>42241</c:v>
                </c:pt>
                <c:pt idx="329">
                  <c:v>42242</c:v>
                </c:pt>
                <c:pt idx="330">
                  <c:v>42243</c:v>
                </c:pt>
                <c:pt idx="331">
                  <c:v>42244</c:v>
                </c:pt>
                <c:pt idx="332">
                  <c:v>42245</c:v>
                </c:pt>
                <c:pt idx="333">
                  <c:v>42246</c:v>
                </c:pt>
                <c:pt idx="334">
                  <c:v>42247</c:v>
                </c:pt>
                <c:pt idx="335">
                  <c:v>42248</c:v>
                </c:pt>
                <c:pt idx="336">
                  <c:v>42249</c:v>
                </c:pt>
                <c:pt idx="337">
                  <c:v>42250</c:v>
                </c:pt>
                <c:pt idx="338">
                  <c:v>42251</c:v>
                </c:pt>
                <c:pt idx="339">
                  <c:v>42252</c:v>
                </c:pt>
                <c:pt idx="340">
                  <c:v>42253</c:v>
                </c:pt>
                <c:pt idx="341">
                  <c:v>42254</c:v>
                </c:pt>
                <c:pt idx="342">
                  <c:v>42255</c:v>
                </c:pt>
                <c:pt idx="343">
                  <c:v>42256</c:v>
                </c:pt>
                <c:pt idx="344">
                  <c:v>42257</c:v>
                </c:pt>
                <c:pt idx="345">
                  <c:v>42258</c:v>
                </c:pt>
                <c:pt idx="346">
                  <c:v>42259</c:v>
                </c:pt>
                <c:pt idx="347">
                  <c:v>42260</c:v>
                </c:pt>
                <c:pt idx="348">
                  <c:v>42261</c:v>
                </c:pt>
                <c:pt idx="349">
                  <c:v>42262</c:v>
                </c:pt>
                <c:pt idx="350">
                  <c:v>42263</c:v>
                </c:pt>
                <c:pt idx="351">
                  <c:v>42264</c:v>
                </c:pt>
                <c:pt idx="352">
                  <c:v>42265</c:v>
                </c:pt>
                <c:pt idx="353">
                  <c:v>42266</c:v>
                </c:pt>
                <c:pt idx="354">
                  <c:v>42267</c:v>
                </c:pt>
                <c:pt idx="355">
                  <c:v>42268</c:v>
                </c:pt>
                <c:pt idx="356">
                  <c:v>42269</c:v>
                </c:pt>
                <c:pt idx="357">
                  <c:v>42270</c:v>
                </c:pt>
                <c:pt idx="358">
                  <c:v>42271</c:v>
                </c:pt>
                <c:pt idx="359">
                  <c:v>42272</c:v>
                </c:pt>
                <c:pt idx="360">
                  <c:v>42273</c:v>
                </c:pt>
                <c:pt idx="361">
                  <c:v>42274</c:v>
                </c:pt>
                <c:pt idx="362">
                  <c:v>42275</c:v>
                </c:pt>
                <c:pt idx="363">
                  <c:v>42276</c:v>
                </c:pt>
                <c:pt idx="364">
                  <c:v>42277</c:v>
                </c:pt>
              </c:numCache>
            </c:numRef>
          </c:xVal>
          <c:yVal>
            <c:numRef>
              <c:f>'Exceedance plot values'!$W$3:$W$367</c:f>
              <c:numCache>
                <c:formatCode>0.00</c:formatCode>
                <c:ptCount val="365"/>
                <c:pt idx="0">
                  <c:v>-0.1528176741616285</c:v>
                </c:pt>
                <c:pt idx="1">
                  <c:v>-0.20628541407403667</c:v>
                </c:pt>
                <c:pt idx="2">
                  <c:v>-8.7309350941236374E-2</c:v>
                </c:pt>
                <c:pt idx="3">
                  <c:v>0.14128138786846556</c:v>
                </c:pt>
                <c:pt idx="4">
                  <c:v>0.19370454535574666</c:v>
                </c:pt>
                <c:pt idx="5">
                  <c:v>0.12751723961097383</c:v>
                </c:pt>
                <c:pt idx="6">
                  <c:v>0.33506027825369955</c:v>
                </c:pt>
                <c:pt idx="7">
                  <c:v>0.36994681566751453</c:v>
                </c:pt>
                <c:pt idx="8">
                  <c:v>0.32166172989695241</c:v>
                </c:pt>
                <c:pt idx="9">
                  <c:v>0.22090397621541413</c:v>
                </c:pt>
                <c:pt idx="10">
                  <c:v>3.3954829576980927E-3</c:v>
                </c:pt>
                <c:pt idx="11">
                  <c:v>0.31879289808239264</c:v>
                </c:pt>
                <c:pt idx="12">
                  <c:v>0.3747679350176405</c:v>
                </c:pt>
                <c:pt idx="13">
                  <c:v>0.10684037581394357</c:v>
                </c:pt>
                <c:pt idx="14">
                  <c:v>0.44251394470154537</c:v>
                </c:pt>
                <c:pt idx="15">
                  <c:v>0.6450337765059686</c:v>
                </c:pt>
                <c:pt idx="16">
                  <c:v>0.47696420919598381</c:v>
                </c:pt>
                <c:pt idx="17">
                  <c:v>0.39807895296565832</c:v>
                </c:pt>
                <c:pt idx="18">
                  <c:v>0.28999983038783661</c:v>
                </c:pt>
                <c:pt idx="19">
                  <c:v>0.24160079176670735</c:v>
                </c:pt>
                <c:pt idx="20">
                  <c:v>0.33532812694385861</c:v>
                </c:pt>
                <c:pt idx="21">
                  <c:v>0.51161683669284486</c:v>
                </c:pt>
                <c:pt idx="22">
                  <c:v>0.65056546477551436</c:v>
                </c:pt>
                <c:pt idx="23">
                  <c:v>0.57920575145136866</c:v>
                </c:pt>
                <c:pt idx="24">
                  <c:v>0.41697529995705551</c:v>
                </c:pt>
                <c:pt idx="25">
                  <c:v>0.6039678396985213</c:v>
                </c:pt>
                <c:pt idx="26">
                  <c:v>0.52746978566752389</c:v>
                </c:pt>
                <c:pt idx="27">
                  <c:v>0.64254809482994091</c:v>
                </c:pt>
                <c:pt idx="28">
                  <c:v>1.1424665024539404</c:v>
                </c:pt>
                <c:pt idx="29">
                  <c:v>1.2934566588288412</c:v>
                </c:pt>
                <c:pt idx="30">
                  <c:v>1.3593616761126448</c:v>
                </c:pt>
                <c:pt idx="31">
                  <c:v>0.92988161433595451</c:v>
                </c:pt>
                <c:pt idx="32">
                  <c:v>1.3249105552527727</c:v>
                </c:pt>
                <c:pt idx="33">
                  <c:v>1.8871538906409828</c:v>
                </c:pt>
                <c:pt idx="34">
                  <c:v>1.9455759262422276</c:v>
                </c:pt>
                <c:pt idx="35">
                  <c:v>2.1410891695101189</c:v>
                </c:pt>
                <c:pt idx="36">
                  <c:v>2.3928118518625894</c:v>
                </c:pt>
                <c:pt idx="37">
                  <c:v>2.7008809488909353</c:v>
                </c:pt>
                <c:pt idx="38">
                  <c:v>2.3435848563519421</c:v>
                </c:pt>
                <c:pt idx="39">
                  <c:v>2.3937536729838609</c:v>
                </c:pt>
                <c:pt idx="40">
                  <c:v>2.3672218953447359</c:v>
                </c:pt>
                <c:pt idx="41">
                  <c:v>2.1604235021517564</c:v>
                </c:pt>
                <c:pt idx="42">
                  <c:v>2.6290804447865206</c:v>
                </c:pt>
                <c:pt idx="43">
                  <c:v>2.6424768276605359</c:v>
                </c:pt>
                <c:pt idx="44">
                  <c:v>2.7030536910373897</c:v>
                </c:pt>
                <c:pt idx="45">
                  <c:v>2.4710388845499178</c:v>
                </c:pt>
                <c:pt idx="46">
                  <c:v>3.2328124459766769</c:v>
                </c:pt>
                <c:pt idx="47">
                  <c:v>3.4101847756360737</c:v>
                </c:pt>
                <c:pt idx="48">
                  <c:v>3.9652868106557992</c:v>
                </c:pt>
                <c:pt idx="49">
                  <c:v>4.3761869395706938</c:v>
                </c:pt>
                <c:pt idx="50">
                  <c:v>3.6474820248593876</c:v>
                </c:pt>
                <c:pt idx="51">
                  <c:v>3.161943841083616</c:v>
                </c:pt>
                <c:pt idx="52">
                  <c:v>2.9537436616392601</c:v>
                </c:pt>
                <c:pt idx="53">
                  <c:v>2.5594069716574559</c:v>
                </c:pt>
                <c:pt idx="54">
                  <c:v>2.8761765652257907</c:v>
                </c:pt>
                <c:pt idx="55">
                  <c:v>3.144938400529572</c:v>
                </c:pt>
                <c:pt idx="56">
                  <c:v>3.1674876264036165</c:v>
                </c:pt>
                <c:pt idx="57">
                  <c:v>3.0419123189737274</c:v>
                </c:pt>
                <c:pt idx="58">
                  <c:v>2.6387989474498568</c:v>
                </c:pt>
                <c:pt idx="59">
                  <c:v>3.0926118228926942</c:v>
                </c:pt>
                <c:pt idx="60">
                  <c:v>3.0151396822175816</c:v>
                </c:pt>
                <c:pt idx="61">
                  <c:v>2.9173210297556764</c:v>
                </c:pt>
                <c:pt idx="62">
                  <c:v>3.3190543189937927</c:v>
                </c:pt>
                <c:pt idx="63">
                  <c:v>3.3484746046874925</c:v>
                </c:pt>
                <c:pt idx="64">
                  <c:v>3.0990527912464216</c:v>
                </c:pt>
                <c:pt idx="65">
                  <c:v>2.9535202641412148</c:v>
                </c:pt>
                <c:pt idx="66">
                  <c:v>2.8600467414969675</c:v>
                </c:pt>
                <c:pt idx="67">
                  <c:v>3.2212286287130105</c:v>
                </c:pt>
                <c:pt idx="68">
                  <c:v>3.0093982684741825</c:v>
                </c:pt>
                <c:pt idx="69">
                  <c:v>3.1449448969777656</c:v>
                </c:pt>
                <c:pt idx="70">
                  <c:v>3.1959425760029401</c:v>
                </c:pt>
                <c:pt idx="71">
                  <c:v>3.3232874350676802</c:v>
                </c:pt>
                <c:pt idx="72">
                  <c:v>3.2629822985945793</c:v>
                </c:pt>
                <c:pt idx="73">
                  <c:v>3.8886982792668405</c:v>
                </c:pt>
                <c:pt idx="74">
                  <c:v>4.3673263165993639</c:v>
                </c:pt>
                <c:pt idx="75">
                  <c:v>4.8890459484891373</c:v>
                </c:pt>
                <c:pt idx="76">
                  <c:v>4.265245658864135</c:v>
                </c:pt>
                <c:pt idx="77">
                  <c:v>4.7489982666026958</c:v>
                </c:pt>
                <c:pt idx="78">
                  <c:v>4.0866367189584825</c:v>
                </c:pt>
                <c:pt idx="79">
                  <c:v>3.9286667372442547</c:v>
                </c:pt>
                <c:pt idx="80">
                  <c:v>4.0445029602670513</c:v>
                </c:pt>
                <c:pt idx="81">
                  <c:v>4.0644071949186475</c:v>
                </c:pt>
                <c:pt idx="82">
                  <c:v>4.2596904556214845</c:v>
                </c:pt>
                <c:pt idx="83">
                  <c:v>4.0198981047024027</c:v>
                </c:pt>
                <c:pt idx="84">
                  <c:v>4.0419995414578018</c:v>
                </c:pt>
                <c:pt idx="85">
                  <c:v>3.9399004771193571</c:v>
                </c:pt>
                <c:pt idx="86">
                  <c:v>3.9365079563561221</c:v>
                </c:pt>
                <c:pt idx="87">
                  <c:v>3.748634887972786</c:v>
                </c:pt>
                <c:pt idx="88">
                  <c:v>5.3789977204801627</c:v>
                </c:pt>
                <c:pt idx="89">
                  <c:v>5.1570519862769615</c:v>
                </c:pt>
                <c:pt idx="90">
                  <c:v>4.7295795397799232</c:v>
                </c:pt>
                <c:pt idx="91">
                  <c:v>4.3728885085225784</c:v>
                </c:pt>
                <c:pt idx="92">
                  <c:v>4.7075523787425038</c:v>
                </c:pt>
                <c:pt idx="93">
                  <c:v>4.5369061996466549</c:v>
                </c:pt>
                <c:pt idx="94">
                  <c:v>4.449667315521312</c:v>
                </c:pt>
                <c:pt idx="95">
                  <c:v>4.2055646694037065</c:v>
                </c:pt>
                <c:pt idx="96">
                  <c:v>5.1425717176361019</c:v>
                </c:pt>
                <c:pt idx="97">
                  <c:v>4.4752060488846137</c:v>
                </c:pt>
                <c:pt idx="98">
                  <c:v>4.2086162862572873</c:v>
                </c:pt>
                <c:pt idx="99">
                  <c:v>4.4206564017926606</c:v>
                </c:pt>
                <c:pt idx="100">
                  <c:v>4.4948133780668016</c:v>
                </c:pt>
                <c:pt idx="101">
                  <c:v>4.6917488515727026</c:v>
                </c:pt>
                <c:pt idx="102">
                  <c:v>4.758542389959306</c:v>
                </c:pt>
                <c:pt idx="103">
                  <c:v>4.4967819953416637</c:v>
                </c:pt>
                <c:pt idx="104">
                  <c:v>4.7037232700651455</c:v>
                </c:pt>
                <c:pt idx="105">
                  <c:v>5.1374275596088594</c:v>
                </c:pt>
                <c:pt idx="106">
                  <c:v>5.086152602215984</c:v>
                </c:pt>
                <c:pt idx="107">
                  <c:v>4.9612533440811255</c:v>
                </c:pt>
                <c:pt idx="108">
                  <c:v>4.5297680588834606</c:v>
                </c:pt>
                <c:pt idx="109">
                  <c:v>4.3078297266321961</c:v>
                </c:pt>
                <c:pt idx="110">
                  <c:v>4.2815373217551667</c:v>
                </c:pt>
                <c:pt idx="111">
                  <c:v>4.2563503293729799</c:v>
                </c:pt>
                <c:pt idx="112">
                  <c:v>3.8628333379633286</c:v>
                </c:pt>
                <c:pt idx="113">
                  <c:v>3.4664758134295592</c:v>
                </c:pt>
                <c:pt idx="114">
                  <c:v>3.2737324302671542</c:v>
                </c:pt>
                <c:pt idx="115">
                  <c:v>3.0274021670108819</c:v>
                </c:pt>
                <c:pt idx="116">
                  <c:v>3.5084612768836614</c:v>
                </c:pt>
                <c:pt idx="117">
                  <c:v>4.0587652547744995</c:v>
                </c:pt>
                <c:pt idx="118">
                  <c:v>3.726003256162711</c:v>
                </c:pt>
                <c:pt idx="119">
                  <c:v>4.3766148164155823</c:v>
                </c:pt>
                <c:pt idx="120">
                  <c:v>4.1775872448300824</c:v>
                </c:pt>
                <c:pt idx="121">
                  <c:v>4.7007599352640987</c:v>
                </c:pt>
                <c:pt idx="122">
                  <c:v>4.2935307864981276</c:v>
                </c:pt>
                <c:pt idx="123">
                  <c:v>4.0812639761023028</c:v>
                </c:pt>
                <c:pt idx="124">
                  <c:v>3.903929965319886</c:v>
                </c:pt>
                <c:pt idx="125">
                  <c:v>3.7690233704742138</c:v>
                </c:pt>
                <c:pt idx="126">
                  <c:v>3.3327271238700789</c:v>
                </c:pt>
                <c:pt idx="127">
                  <c:v>3.2671558445777382</c:v>
                </c:pt>
                <c:pt idx="128">
                  <c:v>3.0865870379469609</c:v>
                </c:pt>
                <c:pt idx="129">
                  <c:v>3.1876263123428501</c:v>
                </c:pt>
                <c:pt idx="130">
                  <c:v>3.2319764571457306</c:v>
                </c:pt>
                <c:pt idx="131">
                  <c:v>2.9813783712957473</c:v>
                </c:pt>
                <c:pt idx="132">
                  <c:v>2.8950567991960181</c:v>
                </c:pt>
                <c:pt idx="133">
                  <c:v>2.9219720024879159</c:v>
                </c:pt>
                <c:pt idx="134">
                  <c:v>2.947305754614197</c:v>
                </c:pt>
                <c:pt idx="135">
                  <c:v>3.0631923444261151</c:v>
                </c:pt>
                <c:pt idx="136">
                  <c:v>2.9822067809371351</c:v>
                </c:pt>
                <c:pt idx="137">
                  <c:v>2.9513569516723006</c:v>
                </c:pt>
                <c:pt idx="138">
                  <c:v>3.0217344577920873</c:v>
                </c:pt>
                <c:pt idx="139">
                  <c:v>3.2032339826162328</c:v>
                </c:pt>
                <c:pt idx="140">
                  <c:v>3.8589464210644113</c:v>
                </c:pt>
                <c:pt idx="141">
                  <c:v>3.4905393806694338</c:v>
                </c:pt>
                <c:pt idx="142">
                  <c:v>3.6593082367333114</c:v>
                </c:pt>
                <c:pt idx="143">
                  <c:v>3.8235483707133824</c:v>
                </c:pt>
                <c:pt idx="144">
                  <c:v>3.7205064025123029</c:v>
                </c:pt>
                <c:pt idx="145">
                  <c:v>3.6252033053906061</c:v>
                </c:pt>
                <c:pt idx="146">
                  <c:v>3.4225921302049791</c:v>
                </c:pt>
                <c:pt idx="147">
                  <c:v>3.3169415996899385</c:v>
                </c:pt>
                <c:pt idx="148">
                  <c:v>3.117913939485625</c:v>
                </c:pt>
                <c:pt idx="149">
                  <c:v>3.2453223846118124</c:v>
                </c:pt>
                <c:pt idx="150">
                  <c:v>4.0123835761053073</c:v>
                </c:pt>
                <c:pt idx="151">
                  <c:v>3.6358904415107283</c:v>
                </c:pt>
                <c:pt idx="152">
                  <c:v>3.1017071235276017</c:v>
                </c:pt>
                <c:pt idx="153">
                  <c:v>3.3134848137374515</c:v>
                </c:pt>
                <c:pt idx="154">
                  <c:v>3.5595347276395479</c:v>
                </c:pt>
                <c:pt idx="155">
                  <c:v>3.1615007962018016</c:v>
                </c:pt>
                <c:pt idx="156">
                  <c:v>3.8747894876096787</c:v>
                </c:pt>
                <c:pt idx="157">
                  <c:v>3.961916042996501</c:v>
                </c:pt>
                <c:pt idx="158">
                  <c:v>3.9372883515865524</c:v>
                </c:pt>
                <c:pt idx="159">
                  <c:v>4.0752170835773818</c:v>
                </c:pt>
                <c:pt idx="160">
                  <c:v>4.0156925195723332</c:v>
                </c:pt>
                <c:pt idx="161">
                  <c:v>4.010859352310062</c:v>
                </c:pt>
                <c:pt idx="162">
                  <c:v>3.787069692477413</c:v>
                </c:pt>
                <c:pt idx="163">
                  <c:v>4.1587754297769415</c:v>
                </c:pt>
                <c:pt idx="164">
                  <c:v>4.0688767505252788</c:v>
                </c:pt>
                <c:pt idx="165">
                  <c:v>4.1490002411139137</c:v>
                </c:pt>
                <c:pt idx="166">
                  <c:v>4.2368614709022587</c:v>
                </c:pt>
                <c:pt idx="167">
                  <c:v>4.243862104361277</c:v>
                </c:pt>
                <c:pt idx="168">
                  <c:v>4.2360017407222692</c:v>
                </c:pt>
                <c:pt idx="169">
                  <c:v>3.9555125274965111</c:v>
                </c:pt>
                <c:pt idx="170">
                  <c:v>4.3922427929184771</c:v>
                </c:pt>
                <c:pt idx="171">
                  <c:v>4.4804187635860657</c:v>
                </c:pt>
                <c:pt idx="172">
                  <c:v>3.8171571391592813</c:v>
                </c:pt>
                <c:pt idx="173">
                  <c:v>3.6770983052066306</c:v>
                </c:pt>
                <c:pt idx="174">
                  <c:v>3.564274336899576</c:v>
                </c:pt>
                <c:pt idx="175">
                  <c:v>3.6271801415023326</c:v>
                </c:pt>
                <c:pt idx="176">
                  <c:v>3.9313526559204757</c:v>
                </c:pt>
                <c:pt idx="177">
                  <c:v>4.7462827892570445</c:v>
                </c:pt>
                <c:pt idx="178">
                  <c:v>4.8236514895004987</c:v>
                </c:pt>
                <c:pt idx="179">
                  <c:v>5.2590517639115877</c:v>
                </c:pt>
                <c:pt idx="180">
                  <c:v>4.9827410576239473</c:v>
                </c:pt>
                <c:pt idx="181">
                  <c:v>4.8994635135304332</c:v>
                </c:pt>
                <c:pt idx="182">
                  <c:v>4.8997758134127061</c:v>
                </c:pt>
                <c:pt idx="183">
                  <c:v>4.7043303590724026</c:v>
                </c:pt>
                <c:pt idx="184">
                  <c:v>4.6576575036353809</c:v>
                </c:pt>
                <c:pt idx="185">
                  <c:v>4.2125716220732947</c:v>
                </c:pt>
                <c:pt idx="186">
                  <c:v>4.1474863919804577</c:v>
                </c:pt>
                <c:pt idx="187">
                  <c:v>4.3253060974871289</c:v>
                </c:pt>
                <c:pt idx="188">
                  <c:v>4.2678507070975602</c:v>
                </c:pt>
                <c:pt idx="189">
                  <c:v>4.5621107027861232</c:v>
                </c:pt>
                <c:pt idx="190">
                  <c:v>4.334611842204195</c:v>
                </c:pt>
                <c:pt idx="191">
                  <c:v>4.2574339492833868</c:v>
                </c:pt>
                <c:pt idx="192">
                  <c:v>4.3235725123510864</c:v>
                </c:pt>
                <c:pt idx="193">
                  <c:v>4.3307951850525441</c:v>
                </c:pt>
                <c:pt idx="194">
                  <c:v>4.5586583855562246</c:v>
                </c:pt>
                <c:pt idx="195">
                  <c:v>4.4362272492018029</c:v>
                </c:pt>
                <c:pt idx="196">
                  <c:v>4.2173617753600698</c:v>
                </c:pt>
                <c:pt idx="197">
                  <c:v>4.3722789390378409</c:v>
                </c:pt>
                <c:pt idx="198">
                  <c:v>4.2623487055967608</c:v>
                </c:pt>
                <c:pt idx="199">
                  <c:v>4.1188957364266301</c:v>
                </c:pt>
                <c:pt idx="200">
                  <c:v>4.2382045829088391</c:v>
                </c:pt>
                <c:pt idx="201">
                  <c:v>4.1847132394045143</c:v>
                </c:pt>
                <c:pt idx="202">
                  <c:v>4.0779672183045435</c:v>
                </c:pt>
                <c:pt idx="203">
                  <c:v>4.0943820373477529</c:v>
                </c:pt>
                <c:pt idx="204">
                  <c:v>4.0396306177623735</c:v>
                </c:pt>
                <c:pt idx="205">
                  <c:v>4.187904076293135</c:v>
                </c:pt>
                <c:pt idx="206">
                  <c:v>3.9979257300383821</c:v>
                </c:pt>
                <c:pt idx="207">
                  <c:v>4.1031126435856571</c:v>
                </c:pt>
                <c:pt idx="208">
                  <c:v>4.1612961627902401</c:v>
                </c:pt>
                <c:pt idx="209">
                  <c:v>4.4589879922415641</c:v>
                </c:pt>
                <c:pt idx="210">
                  <c:v>4.4446288915077758</c:v>
                </c:pt>
                <c:pt idx="211">
                  <c:v>4.2098171467228624</c:v>
                </c:pt>
                <c:pt idx="212">
                  <c:v>3.8416940680392155</c:v>
                </c:pt>
                <c:pt idx="213">
                  <c:v>3.8097989377409487</c:v>
                </c:pt>
                <c:pt idx="214">
                  <c:v>3.8654757504316812</c:v>
                </c:pt>
                <c:pt idx="215">
                  <c:v>4.0547419036549659</c:v>
                </c:pt>
                <c:pt idx="216">
                  <c:v>4.3252141635969323</c:v>
                </c:pt>
                <c:pt idx="217">
                  <c:v>4.093842235377906</c:v>
                </c:pt>
                <c:pt idx="218">
                  <c:v>3.9818112024458046</c:v>
                </c:pt>
                <c:pt idx="219">
                  <c:v>3.9319850121122055</c:v>
                </c:pt>
                <c:pt idx="220">
                  <c:v>3.5869294740249504</c:v>
                </c:pt>
                <c:pt idx="221">
                  <c:v>4.5684027853935287</c:v>
                </c:pt>
                <c:pt idx="222">
                  <c:v>4.1191160532803988</c:v>
                </c:pt>
                <c:pt idx="223">
                  <c:v>4.2815426371853746</c:v>
                </c:pt>
                <c:pt idx="224">
                  <c:v>4.3060219447391823</c:v>
                </c:pt>
                <c:pt idx="225">
                  <c:v>3.9931600270511467</c:v>
                </c:pt>
                <c:pt idx="226">
                  <c:v>3.9059331908379509</c:v>
                </c:pt>
                <c:pt idx="227">
                  <c:v>4.0630689455904054</c:v>
                </c:pt>
                <c:pt idx="228">
                  <c:v>4.0955411139941251</c:v>
                </c:pt>
                <c:pt idx="229">
                  <c:v>3.9330513476412641</c:v>
                </c:pt>
                <c:pt idx="230">
                  <c:v>4.2680365438074421</c:v>
                </c:pt>
                <c:pt idx="231">
                  <c:v>4.4855745957345867</c:v>
                </c:pt>
                <c:pt idx="232">
                  <c:v>4.6383934702215122</c:v>
                </c:pt>
                <c:pt idx="233">
                  <c:v>4.7190412797483177</c:v>
                </c:pt>
                <c:pt idx="234">
                  <c:v>4.9822182153828969</c:v>
                </c:pt>
                <c:pt idx="235">
                  <c:v>4.9079674643883884</c:v>
                </c:pt>
                <c:pt idx="236">
                  <c:v>4.7891925042790167</c:v>
                </c:pt>
                <c:pt idx="237">
                  <c:v>4.9159090134649386</c:v>
                </c:pt>
                <c:pt idx="238">
                  <c:v>4.8877936191774616</c:v>
                </c:pt>
                <c:pt idx="239">
                  <c:v>5.0155149546949147</c:v>
                </c:pt>
                <c:pt idx="240">
                  <c:v>4.9598672479217445</c:v>
                </c:pt>
                <c:pt idx="241">
                  <c:v>4.7406957539278061</c:v>
                </c:pt>
                <c:pt idx="242">
                  <c:v>4.7519755392843734</c:v>
                </c:pt>
                <c:pt idx="243">
                  <c:v>4.5466157157265137</c:v>
                </c:pt>
                <c:pt idx="244">
                  <c:v>4.5494464550400302</c:v>
                </c:pt>
                <c:pt idx="245">
                  <c:v>4.1693055797553882</c:v>
                </c:pt>
                <c:pt idx="246">
                  <c:v>4.0069440779245902</c:v>
                </c:pt>
                <c:pt idx="247">
                  <c:v>4.1766750613392478</c:v>
                </c:pt>
                <c:pt idx="248">
                  <c:v>4.492134891165211</c:v>
                </c:pt>
                <c:pt idx="249">
                  <c:v>4.6201872973012073</c:v>
                </c:pt>
                <c:pt idx="250">
                  <c:v>4.4856186433131437</c:v>
                </c:pt>
                <c:pt idx="251">
                  <c:v>4.5450250516014776</c:v>
                </c:pt>
                <c:pt idx="252">
                  <c:v>4.5764734851802693</c:v>
                </c:pt>
                <c:pt idx="253">
                  <c:v>4.3257994995002562</c:v>
                </c:pt>
                <c:pt idx="254">
                  <c:v>3.82070972755775</c:v>
                </c:pt>
                <c:pt idx="255">
                  <c:v>3.9623826818124286</c:v>
                </c:pt>
                <c:pt idx="256">
                  <c:v>3.6559238760108208</c:v>
                </c:pt>
                <c:pt idx="257">
                  <c:v>3.3541248917678157</c:v>
                </c:pt>
                <c:pt idx="258">
                  <c:v>3.0971276705216191</c:v>
                </c:pt>
                <c:pt idx="259">
                  <c:v>2.9270258507370137</c:v>
                </c:pt>
                <c:pt idx="260">
                  <c:v>2.7323765799957567</c:v>
                </c:pt>
                <c:pt idx="261">
                  <c:v>2.8361424346652022</c:v>
                </c:pt>
                <c:pt idx="262">
                  <c:v>2.8026835411962256</c:v>
                </c:pt>
                <c:pt idx="263">
                  <c:v>2.6230769996733549</c:v>
                </c:pt>
                <c:pt idx="264">
                  <c:v>2.6124383403738669</c:v>
                </c:pt>
                <c:pt idx="265">
                  <c:v>2.7459734262459001</c:v>
                </c:pt>
                <c:pt idx="266">
                  <c:v>2.8703090524430586</c:v>
                </c:pt>
                <c:pt idx="267">
                  <c:v>2.7687524969278758</c:v>
                </c:pt>
                <c:pt idx="268">
                  <c:v>2.9395367738368954</c:v>
                </c:pt>
                <c:pt idx="269">
                  <c:v>2.8888799197603667</c:v>
                </c:pt>
                <c:pt idx="270">
                  <c:v>2.7299212247357794</c:v>
                </c:pt>
                <c:pt idx="271">
                  <c:v>2.4404028265523472</c:v>
                </c:pt>
                <c:pt idx="272">
                  <c:v>2.4226238118686219</c:v>
                </c:pt>
                <c:pt idx="273">
                  <c:v>2.1747714902998379</c:v>
                </c:pt>
                <c:pt idx="274">
                  <c:v>2.1492715680458847</c:v>
                </c:pt>
                <c:pt idx="275">
                  <c:v>2.0745237535427812</c:v>
                </c:pt>
                <c:pt idx="276">
                  <c:v>1.8101061916912276</c:v>
                </c:pt>
                <c:pt idx="277">
                  <c:v>1.4554216043533543</c:v>
                </c:pt>
                <c:pt idx="278">
                  <c:v>1.6039612874622229</c:v>
                </c:pt>
                <c:pt idx="279">
                  <c:v>1.4197172188553697</c:v>
                </c:pt>
                <c:pt idx="280">
                  <c:v>1.5376943712536466</c:v>
                </c:pt>
                <c:pt idx="281">
                  <c:v>1.8596275727133005</c:v>
                </c:pt>
                <c:pt idx="282">
                  <c:v>1.6578640797955178</c:v>
                </c:pt>
                <c:pt idx="283">
                  <c:v>1.5145046589698232</c:v>
                </c:pt>
                <c:pt idx="284">
                  <c:v>1.4263999518298576</c:v>
                </c:pt>
                <c:pt idx="285">
                  <c:v>1.3912322973152484</c:v>
                </c:pt>
                <c:pt idx="286">
                  <c:v>1.2846260867593102</c:v>
                </c:pt>
                <c:pt idx="287">
                  <c:v>1.1717532871563741</c:v>
                </c:pt>
                <c:pt idx="288">
                  <c:v>1.1586924927618014</c:v>
                </c:pt>
                <c:pt idx="289">
                  <c:v>1.0924707068731419</c:v>
                </c:pt>
                <c:pt idx="290">
                  <c:v>0.98310027629447916</c:v>
                </c:pt>
                <c:pt idx="291">
                  <c:v>0.85504727964948657</c:v>
                </c:pt>
                <c:pt idx="292">
                  <c:v>0.91586545489523452</c:v>
                </c:pt>
                <c:pt idx="293">
                  <c:v>0.78488838731041355</c:v>
                </c:pt>
                <c:pt idx="294">
                  <c:v>0.82503836069005487</c:v>
                </c:pt>
                <c:pt idx="295">
                  <c:v>0.70082223880741523</c:v>
                </c:pt>
                <c:pt idx="296">
                  <c:v>0.78876917189419338</c:v>
                </c:pt>
                <c:pt idx="297">
                  <c:v>0.86332125760019451</c:v>
                </c:pt>
                <c:pt idx="298">
                  <c:v>0.81970379895372858</c:v>
                </c:pt>
                <c:pt idx="299">
                  <c:v>0.77385582941974462</c:v>
                </c:pt>
                <c:pt idx="300">
                  <c:v>0.57664623715142227</c:v>
                </c:pt>
                <c:pt idx="301">
                  <c:v>0.600337658904051</c:v>
                </c:pt>
                <c:pt idx="302">
                  <c:v>0.55025571693075293</c:v>
                </c:pt>
                <c:pt idx="303">
                  <c:v>0.58807350086039278</c:v>
                </c:pt>
                <c:pt idx="304">
                  <c:v>0.66177434107970612</c:v>
                </c:pt>
                <c:pt idx="305">
                  <c:v>0.60463558153787567</c:v>
                </c:pt>
                <c:pt idx="306">
                  <c:v>0.45095034266564937</c:v>
                </c:pt>
                <c:pt idx="307">
                  <c:v>0.34954777160886863</c:v>
                </c:pt>
                <c:pt idx="308">
                  <c:v>0.32400642001096713</c:v>
                </c:pt>
                <c:pt idx="309">
                  <c:v>0.33509159879230133</c:v>
                </c:pt>
                <c:pt idx="310">
                  <c:v>0.32999180333835909</c:v>
                </c:pt>
                <c:pt idx="311">
                  <c:v>0.34842565558386163</c:v>
                </c:pt>
                <c:pt idx="312">
                  <c:v>0.33762506850335328</c:v>
                </c:pt>
                <c:pt idx="313">
                  <c:v>0.37464152098356074</c:v>
                </c:pt>
                <c:pt idx="314">
                  <c:v>0.38651431005182602</c:v>
                </c:pt>
                <c:pt idx="315">
                  <c:v>0.29179429473190766</c:v>
                </c:pt>
                <c:pt idx="316">
                  <c:v>0.25696895152087151</c:v>
                </c:pt>
                <c:pt idx="317">
                  <c:v>0.18704884143490119</c:v>
                </c:pt>
                <c:pt idx="318">
                  <c:v>0.13136309129899892</c:v>
                </c:pt>
                <c:pt idx="319">
                  <c:v>0.15816303262302966</c:v>
                </c:pt>
                <c:pt idx="320">
                  <c:v>0.18460238413958763</c:v>
                </c:pt>
                <c:pt idx="321">
                  <c:v>0.14186672377178944</c:v>
                </c:pt>
                <c:pt idx="322">
                  <c:v>0.21839866743767899</c:v>
                </c:pt>
                <c:pt idx="323">
                  <c:v>0.21083205932060523</c:v>
                </c:pt>
                <c:pt idx="324">
                  <c:v>0.13308981585378632</c:v>
                </c:pt>
                <c:pt idx="325">
                  <c:v>0.17587516388290325</c:v>
                </c:pt>
                <c:pt idx="326">
                  <c:v>0.20622738826845755</c:v>
                </c:pt>
                <c:pt idx="327">
                  <c:v>0.19434958910692401</c:v>
                </c:pt>
                <c:pt idx="328">
                  <c:v>0.16233188350767058</c:v>
                </c:pt>
                <c:pt idx="329">
                  <c:v>9.5935895549907002E-2</c:v>
                </c:pt>
                <c:pt idx="330">
                  <c:v>0.22600887038143824</c:v>
                </c:pt>
                <c:pt idx="331">
                  <c:v>0.1084639749318228</c:v>
                </c:pt>
                <c:pt idx="332">
                  <c:v>-1.4094835435672692E-2</c:v>
                </c:pt>
                <c:pt idx="333">
                  <c:v>0.11115837830134367</c:v>
                </c:pt>
                <c:pt idx="334">
                  <c:v>4.962209442712151E-2</c:v>
                </c:pt>
                <c:pt idx="335">
                  <c:v>4.4284146709571814E-2</c:v>
                </c:pt>
                <c:pt idx="336">
                  <c:v>-0.24982705185148113</c:v>
                </c:pt>
                <c:pt idx="337">
                  <c:v>-0.33312332720077009</c:v>
                </c:pt>
                <c:pt idx="338">
                  <c:v>-0.34472872033074609</c:v>
                </c:pt>
                <c:pt idx="339">
                  <c:v>-0.34999423316049061</c:v>
                </c:pt>
                <c:pt idx="340">
                  <c:v>-0.38106000883312596</c:v>
                </c:pt>
                <c:pt idx="341">
                  <c:v>-0.3244446232452205</c:v>
                </c:pt>
                <c:pt idx="342">
                  <c:v>-0.29565927249734969</c:v>
                </c:pt>
                <c:pt idx="343">
                  <c:v>-0.23194757910375863</c:v>
                </c:pt>
                <c:pt idx="344">
                  <c:v>-0.22518600341208383</c:v>
                </c:pt>
                <c:pt idx="345">
                  <c:v>-0.22840879082880328</c:v>
                </c:pt>
                <c:pt idx="346">
                  <c:v>-0.36710730735453367</c:v>
                </c:pt>
                <c:pt idx="347">
                  <c:v>-0.39718712570853043</c:v>
                </c:pt>
                <c:pt idx="348">
                  <c:v>-0.45167507670752371</c:v>
                </c:pt>
                <c:pt idx="349">
                  <c:v>-0.37438106545341654</c:v>
                </c:pt>
                <c:pt idx="350">
                  <c:v>-0.31445764190222825</c:v>
                </c:pt>
                <c:pt idx="351">
                  <c:v>-0.24966178722754861</c:v>
                </c:pt>
                <c:pt idx="352">
                  <c:v>-0.13666848918754049</c:v>
                </c:pt>
                <c:pt idx="353">
                  <c:v>-0.18216543634871307</c:v>
                </c:pt>
                <c:pt idx="354">
                  <c:v>-0.30332895691302397</c:v>
                </c:pt>
                <c:pt idx="355">
                  <c:v>-0.39236005128089602</c:v>
                </c:pt>
                <c:pt idx="356">
                  <c:v>-0.28624589414028279</c:v>
                </c:pt>
                <c:pt idx="357">
                  <c:v>-0.44262675688051978</c:v>
                </c:pt>
                <c:pt idx="358">
                  <c:v>-0.44460499072835979</c:v>
                </c:pt>
                <c:pt idx="359">
                  <c:v>-0.36217183154028021</c:v>
                </c:pt>
                <c:pt idx="360">
                  <c:v>-0.35615458630360308</c:v>
                </c:pt>
                <c:pt idx="361">
                  <c:v>-0.264625043739251</c:v>
                </c:pt>
                <c:pt idx="362">
                  <c:v>-4.2406047139063929E-2</c:v>
                </c:pt>
                <c:pt idx="363">
                  <c:v>-0.13054306894018275</c:v>
                </c:pt>
                <c:pt idx="364">
                  <c:v>-4.4626311464103452E-2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27C-485D-BFBA-3C1FB08E32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904448"/>
        <c:axId val="132905984"/>
      </c:scatterChart>
      <c:valAx>
        <c:axId val="132904448"/>
        <c:scaling>
          <c:orientation val="minMax"/>
          <c:max val="42277"/>
          <c:min val="41913"/>
        </c:scaling>
        <c:delete val="0"/>
        <c:axPos val="b"/>
        <c:numFmt formatCode="mmmm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000">
                <a:latin typeface="Garamond" panose="02020404030301010803" pitchFamily="18" charset="0"/>
              </a:defRPr>
            </a:pPr>
            <a:endParaRPr lang="en-US"/>
          </a:p>
        </c:txPr>
        <c:crossAx val="132905984"/>
        <c:crossesAt val="-1"/>
        <c:crossBetween val="midCat"/>
        <c:majorUnit val="31"/>
      </c:valAx>
      <c:valAx>
        <c:axId val="132905984"/>
        <c:scaling>
          <c:orientation val="minMax"/>
          <c:min val="0"/>
        </c:scaling>
        <c:delete val="0"/>
        <c:axPos val="l"/>
        <c:numFmt formatCode="0" sourceLinked="0"/>
        <c:majorTickMark val="out"/>
        <c:minorTickMark val="none"/>
        <c:tickLblPos val="nextTo"/>
        <c:crossAx val="132904448"/>
        <c:crossesAt val="41913"/>
        <c:crossBetween val="midCat"/>
        <c:majorUnit val="1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0.61682</cdr:x>
      <cdr:y>0.36045</cdr:y>
    </cdr:from>
    <cdr:to>
      <cdr:x>0.71348</cdr:x>
      <cdr:y>0.43345</cdr:y>
    </cdr:to>
    <cdr:pic>
      <cdr:nvPicPr>
        <cdr:cNvPr id="3" name="Picture 2" descr="C:\Users\pkolp\AppData\Local\Microsoft\Windows\Temporary Internet Files\Content.IE5\Z6SBRPES\Saumons_du_pacifique_chum_coho_sockeye_chinook_pink[1].jpg">
          <a:extLst xmlns:a="http://schemas.openxmlformats.org/drawingml/2006/main">
            <a:ext uri="{FF2B5EF4-FFF2-40B4-BE49-F238E27FC236}">
              <a16:creationId xmlns:a16="http://schemas.microsoft.com/office/drawing/2014/main" id="{43C5A603-2954-469B-B438-EF76346CDF52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6858" t="39962" r="53069" b="41079"/>
        <a:stretch xmlns:a="http://schemas.openxmlformats.org/drawingml/2006/main"/>
      </cdr:blipFill>
      <cdr:spPr bwMode="auto">
        <a:xfrm xmlns:a="http://schemas.openxmlformats.org/drawingml/2006/main">
          <a:off x="5143177" y="1853697"/>
          <a:ext cx="805974" cy="375422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0.70491</cdr:x>
      <cdr:y>0.30235</cdr:y>
    </cdr:from>
    <cdr:to>
      <cdr:x>0.83422</cdr:x>
      <cdr:y>0.38156</cdr:y>
    </cdr:to>
    <cdr:pic>
      <cdr:nvPicPr>
        <cdr:cNvPr id="4" name="Picture 3" descr="C:\Users\pkolp\AppData\Local\Microsoft\Windows\Temporary Internet Files\Content.IE5\Z6SBRPES\Saumons_du_pacifique_chum_coho_sockeye_chinook_pink[1].jpg">
          <a:extLst xmlns:a="http://schemas.openxmlformats.org/drawingml/2006/main">
            <a:ext uri="{FF2B5EF4-FFF2-40B4-BE49-F238E27FC236}">
              <a16:creationId xmlns:a16="http://schemas.microsoft.com/office/drawing/2014/main" id="{A2677ECD-C3F3-4128-828A-E67DC9593F5D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35535" t="22500" r="25537" b="61457"/>
        <a:stretch xmlns:a="http://schemas.openxmlformats.org/drawingml/2006/main"/>
      </cdr:blipFill>
      <cdr:spPr bwMode="auto">
        <a:xfrm xmlns:a="http://schemas.openxmlformats.org/drawingml/2006/main">
          <a:off x="5877725" y="1554933"/>
          <a:ext cx="1078218" cy="407358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0.56574</cdr:x>
      <cdr:y>0.43403</cdr:y>
    </cdr:from>
    <cdr:to>
      <cdr:x>0.6595</cdr:x>
      <cdr:y>0.5106</cdr:y>
    </cdr:to>
    <cdr:pic>
      <cdr:nvPicPr>
        <cdr:cNvPr id="5" name="Picture 4" descr="C:\Users\pkolp\AppData\Local\Microsoft\Windows\Temporary Internet Files\Content.IE5\Z6SBRPES\Saumons_du_pacifique_chum_coho_sockeye_chinook_pink[1].jpg">
          <a:extLst xmlns:a="http://schemas.openxmlformats.org/drawingml/2006/main">
            <a:ext uri="{FF2B5EF4-FFF2-40B4-BE49-F238E27FC236}">
              <a16:creationId xmlns:a16="http://schemas.microsoft.com/office/drawing/2014/main" id="{C2988180-C67C-434F-BC34-82587B362547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58393" t="40446" b="38623"/>
        <a:stretch xmlns:a="http://schemas.openxmlformats.org/drawingml/2006/main"/>
      </cdr:blipFill>
      <cdr:spPr bwMode="auto">
        <a:xfrm xmlns:a="http://schemas.openxmlformats.org/drawingml/2006/main">
          <a:off x="4717239" y="2232113"/>
          <a:ext cx="781794" cy="393781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0.76887</cdr:x>
      <cdr:y>0.20766</cdr:y>
    </cdr:from>
    <cdr:to>
      <cdr:x>0.87947</cdr:x>
      <cdr:y>0.28515</cdr:y>
    </cdr:to>
    <cdr:pic>
      <cdr:nvPicPr>
        <cdr:cNvPr id="6" name="Picture 5" descr="C:\Users\pkolp\AppData\Local\Microsoft\Windows\Temporary Internet Files\Content.IE5\Z6SBRPES\Saumons_du_pacifique_chum_coho_sockeye_chinook_pink[1].jpg">
          <a:extLst xmlns:a="http://schemas.openxmlformats.org/drawingml/2006/main">
            <a:ext uri="{FF2B5EF4-FFF2-40B4-BE49-F238E27FC236}">
              <a16:creationId xmlns:a16="http://schemas.microsoft.com/office/drawing/2014/main" id="{8571932B-D126-4FF4-B010-031D8ACD2F82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t="69911" r="49286" b="8203"/>
        <a:stretch xmlns:a="http://schemas.openxmlformats.org/drawingml/2006/main"/>
      </cdr:blipFill>
      <cdr:spPr bwMode="auto">
        <a:xfrm xmlns:a="http://schemas.openxmlformats.org/drawingml/2006/main">
          <a:off x="6411041" y="1067944"/>
          <a:ext cx="922210" cy="398513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0.713</cdr:x>
      <cdr:y>0.47026</cdr:y>
    </cdr:from>
    <cdr:to>
      <cdr:x>0.87188</cdr:x>
      <cdr:y>0.5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5945174" y="2418434"/>
          <a:ext cx="1324780" cy="1529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>
              <a:latin typeface="Garamond" panose="02020404030301010803" pitchFamily="18" charset="0"/>
            </a:rPr>
            <a:t>Fall Chinook </a:t>
          </a:r>
          <a:r>
            <a:rPr lang="en-US" sz="1200" dirty="0">
              <a:latin typeface="Garamond" panose="02020404030301010803" pitchFamily="18" charset="0"/>
            </a:rPr>
            <a:t> </a:t>
          </a:r>
        </a:p>
      </cdr:txBody>
    </cdr:sp>
  </cdr:relSizeAnchor>
  <cdr:relSizeAnchor xmlns:cdr="http://schemas.openxmlformats.org/drawingml/2006/chartDrawing">
    <cdr:from>
      <cdr:x>0.66207</cdr:x>
      <cdr:y>0.51648</cdr:y>
    </cdr:from>
    <cdr:to>
      <cdr:x>0.93056</cdr:x>
      <cdr:y>0.51829</cdr:y>
    </cdr:to>
    <cdr:cxnSp macro="">
      <cdr:nvCxnSpPr>
        <cdr:cNvPr id="19" name="Straight Arrow Connector 18">
          <a:extLst xmlns:a="http://schemas.openxmlformats.org/drawingml/2006/main">
            <a:ext uri="{FF2B5EF4-FFF2-40B4-BE49-F238E27FC236}">
              <a16:creationId xmlns:a16="http://schemas.microsoft.com/office/drawing/2014/main" id="{FD380C53-7C7C-4646-B390-A6DD342B572F}"/>
            </a:ext>
          </a:extLst>
        </cdr:cNvPr>
        <cdr:cNvCxnSpPr/>
      </cdr:nvCxnSpPr>
      <cdr:spPr>
        <a:xfrm xmlns:a="http://schemas.openxmlformats.org/drawingml/2006/main" flipV="1">
          <a:off x="5520525" y="2656115"/>
          <a:ext cx="2238735" cy="9309"/>
        </a:xfrm>
        <a:prstGeom xmlns:a="http://schemas.openxmlformats.org/drawingml/2006/main" prst="straightConnector1">
          <a:avLst/>
        </a:prstGeom>
        <a:ln xmlns:a="http://schemas.openxmlformats.org/drawingml/2006/main" w="63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0.80311</cdr:x>
      <cdr:y>0.39576</cdr:y>
    </cdr:from>
    <cdr:to>
      <cdr:x>0.92342</cdr:x>
      <cdr:y>0.39636</cdr:y>
    </cdr:to>
    <cdr:cxnSp macro="">
      <cdr:nvCxnSpPr>
        <cdr:cNvPr id="26" name="Straight Arrow Connector 25">
          <a:extLst xmlns:a="http://schemas.openxmlformats.org/drawingml/2006/main">
            <a:ext uri="{FF2B5EF4-FFF2-40B4-BE49-F238E27FC236}">
              <a16:creationId xmlns:a16="http://schemas.microsoft.com/office/drawing/2014/main" id="{5D000D1A-7986-4F83-BBE8-7FB2340D60F3}"/>
            </a:ext>
          </a:extLst>
        </cdr:cNvPr>
        <cdr:cNvCxnSpPr/>
      </cdr:nvCxnSpPr>
      <cdr:spPr>
        <a:xfrm xmlns:a="http://schemas.openxmlformats.org/drawingml/2006/main">
          <a:off x="8689975" y="2073276"/>
          <a:ext cx="1301750" cy="3174"/>
        </a:xfrm>
        <a:prstGeom xmlns:a="http://schemas.openxmlformats.org/drawingml/2006/main" prst="straightConnector1">
          <a:avLst/>
        </a:prstGeom>
        <a:ln xmlns:a="http://schemas.openxmlformats.org/drawingml/2006/main" w="63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0.86473</cdr:x>
      <cdr:y>0.32054</cdr:y>
    </cdr:from>
    <cdr:to>
      <cdr:x>0.9243</cdr:x>
      <cdr:y>0.3217</cdr:y>
    </cdr:to>
    <cdr:cxnSp macro="">
      <cdr:nvCxnSpPr>
        <cdr:cNvPr id="34" name="Straight Arrow Connector 33">
          <a:extLst xmlns:a="http://schemas.openxmlformats.org/drawingml/2006/main">
            <a:ext uri="{FF2B5EF4-FFF2-40B4-BE49-F238E27FC236}">
              <a16:creationId xmlns:a16="http://schemas.microsoft.com/office/drawing/2014/main" id="{1497997C-0538-4CE3-BD03-F8BF7DF6FF59}"/>
            </a:ext>
          </a:extLst>
        </cdr:cNvPr>
        <cdr:cNvCxnSpPr/>
      </cdr:nvCxnSpPr>
      <cdr:spPr>
        <a:xfrm xmlns:a="http://schemas.openxmlformats.org/drawingml/2006/main">
          <a:off x="7956510" y="1370857"/>
          <a:ext cx="548113" cy="4961"/>
        </a:xfrm>
        <a:prstGeom xmlns:a="http://schemas.openxmlformats.org/drawingml/2006/main" prst="straightConnector1">
          <a:avLst/>
        </a:prstGeom>
        <a:ln xmlns:a="http://schemas.openxmlformats.org/drawingml/2006/main" w="63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0.78176</cdr:x>
      <cdr:y>0.27922</cdr:y>
    </cdr:from>
    <cdr:to>
      <cdr:x>0.94476</cdr:x>
      <cdr:y>0.32549</cdr:y>
    </cdr:to>
    <cdr:sp macro="" textlink="">
      <cdr:nvSpPr>
        <cdr:cNvPr id="36" name="TextBox 1"/>
        <cdr:cNvSpPr txBox="1"/>
      </cdr:nvSpPr>
      <cdr:spPr>
        <a:xfrm xmlns:a="http://schemas.openxmlformats.org/drawingml/2006/main">
          <a:off x="6518496" y="1435973"/>
          <a:ext cx="1359154" cy="237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baseline="0" dirty="0">
              <a:latin typeface="Garamond" panose="02020404030301010803" pitchFamily="18" charset="0"/>
            </a:rPr>
            <a:t>Winter</a:t>
          </a:r>
          <a:r>
            <a:rPr lang="en-US" b="1" dirty="0">
              <a:latin typeface="Garamond" panose="02020404030301010803" pitchFamily="18" charset="0"/>
            </a:rPr>
            <a:t> </a:t>
          </a:r>
          <a:r>
            <a:rPr lang="en-US" sz="1200" b="1" dirty="0">
              <a:latin typeface="Garamond" panose="02020404030301010803" pitchFamily="18" charset="0"/>
            </a:rPr>
            <a:t>Steelhead</a:t>
          </a:r>
          <a:r>
            <a:rPr lang="en-US" b="1" dirty="0">
              <a:latin typeface="Garamond" panose="02020404030301010803" pitchFamily="18" charset="0"/>
            </a:rPr>
            <a:t> </a:t>
          </a:r>
          <a:r>
            <a:rPr lang="en-US" b="1" baseline="0" dirty="0">
              <a:latin typeface="Garamond" panose="02020404030301010803" pitchFamily="18" charset="0"/>
            </a:rPr>
            <a:t> </a:t>
          </a:r>
          <a:r>
            <a:rPr lang="en-US" b="1" dirty="0">
              <a:latin typeface="Garamond" panose="02020404030301010803" pitchFamily="18" charset="0"/>
            </a:rPr>
            <a:t> </a:t>
          </a:r>
          <a:r>
            <a:rPr lang="en-US" b="1" baseline="0" dirty="0">
              <a:latin typeface="Garamond" panose="02020404030301010803" pitchFamily="18" charset="0"/>
            </a:rPr>
            <a:t> </a:t>
          </a:r>
          <a:endParaRPr lang="en-US" b="1" dirty="0">
            <a:latin typeface="Garamond" panose="02020404030301010803" pitchFamily="18" charset="0"/>
          </a:endParaRPr>
        </a:p>
      </cdr:txBody>
    </cdr:sp>
  </cdr:relSizeAnchor>
  <cdr:relSizeAnchor xmlns:cdr="http://schemas.openxmlformats.org/drawingml/2006/chartDrawing">
    <cdr:from>
      <cdr:x>0.06108</cdr:x>
      <cdr:y>0.31849</cdr:y>
    </cdr:from>
    <cdr:to>
      <cdr:x>0.22476</cdr:x>
      <cdr:y>0.31849</cdr:y>
    </cdr:to>
    <cdr:cxnSp macro="">
      <cdr:nvCxnSpPr>
        <cdr:cNvPr id="41" name="Straight Arrow Connector 40">
          <a:extLst xmlns:a="http://schemas.openxmlformats.org/drawingml/2006/main">
            <a:ext uri="{FF2B5EF4-FFF2-40B4-BE49-F238E27FC236}">
              <a16:creationId xmlns:a16="http://schemas.microsoft.com/office/drawing/2014/main" id="{722F714C-3C10-4CE0-BB61-386FAD507E58}"/>
            </a:ext>
          </a:extLst>
        </cdr:cNvPr>
        <cdr:cNvCxnSpPr/>
      </cdr:nvCxnSpPr>
      <cdr:spPr>
        <a:xfrm xmlns:a="http://schemas.openxmlformats.org/drawingml/2006/main">
          <a:off x="509300" y="1637917"/>
          <a:ext cx="1364768" cy="0"/>
        </a:xfrm>
        <a:prstGeom xmlns:a="http://schemas.openxmlformats.org/drawingml/2006/main" prst="straightConnector1">
          <a:avLst/>
        </a:prstGeom>
        <a:ln xmlns:a="http://schemas.openxmlformats.org/drawingml/2006/main" w="63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0.67288</cdr:x>
      <cdr:y>0.59466</cdr:y>
    </cdr:from>
    <cdr:to>
      <cdr:x>0.92236</cdr:x>
      <cdr:y>0.59688</cdr:y>
    </cdr:to>
    <cdr:cxnSp macro="">
      <cdr:nvCxnSpPr>
        <cdr:cNvPr id="23" name="Straight Arrow Connector 22">
          <a:extLst xmlns:a="http://schemas.openxmlformats.org/drawingml/2006/main">
            <a:ext uri="{FF2B5EF4-FFF2-40B4-BE49-F238E27FC236}">
              <a16:creationId xmlns:a16="http://schemas.microsoft.com/office/drawing/2014/main" id="{65CBE8BB-3B7E-4EC9-9E72-1ACAACB827BE}"/>
            </a:ext>
          </a:extLst>
        </cdr:cNvPr>
        <cdr:cNvCxnSpPr/>
      </cdr:nvCxnSpPr>
      <cdr:spPr>
        <a:xfrm xmlns:a="http://schemas.openxmlformats.org/drawingml/2006/main">
          <a:off x="6191250" y="2543176"/>
          <a:ext cx="2295525" cy="9526"/>
        </a:xfrm>
        <a:prstGeom xmlns:a="http://schemas.openxmlformats.org/drawingml/2006/main" prst="straightConnector1">
          <a:avLst/>
        </a:prstGeom>
        <a:ln xmlns:a="http://schemas.openxmlformats.org/drawingml/2006/main" w="63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0.72084</cdr:x>
      <cdr:y>0.55011</cdr:y>
    </cdr:from>
    <cdr:to>
      <cdr:x>0.87972</cdr:x>
      <cdr:y>0.59618</cdr:y>
    </cdr:to>
    <cdr:sp macro="" textlink="">
      <cdr:nvSpPr>
        <cdr:cNvPr id="27" name="TextBox 1"/>
        <cdr:cNvSpPr txBox="1"/>
      </cdr:nvSpPr>
      <cdr:spPr>
        <a:xfrm xmlns:a="http://schemas.openxmlformats.org/drawingml/2006/main">
          <a:off x="6632575" y="2352676"/>
          <a:ext cx="1461879" cy="1970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>
              <a:latin typeface="Garamond" panose="02020404030301010803" pitchFamily="18" charset="0"/>
            </a:rPr>
            <a:t>Juveniles  </a:t>
          </a:r>
        </a:p>
      </cdr:txBody>
    </cdr:sp>
  </cdr:relSizeAnchor>
  <cdr:relSizeAnchor xmlns:cdr="http://schemas.openxmlformats.org/drawingml/2006/chartDrawing">
    <cdr:from>
      <cdr:x>0.07962</cdr:x>
      <cdr:y>0.58797</cdr:y>
    </cdr:from>
    <cdr:to>
      <cdr:x>0.42961</cdr:x>
      <cdr:y>0.58797</cdr:y>
    </cdr:to>
    <cdr:cxnSp macro="">
      <cdr:nvCxnSpPr>
        <cdr:cNvPr id="28" name="Straight Arrow Connector 27">
          <a:extLst xmlns:a="http://schemas.openxmlformats.org/drawingml/2006/main">
            <a:ext uri="{FF2B5EF4-FFF2-40B4-BE49-F238E27FC236}">
              <a16:creationId xmlns:a16="http://schemas.microsoft.com/office/drawing/2014/main" id="{9512AB45-009A-4DC2-9D82-25B80A8D60F2}"/>
            </a:ext>
          </a:extLst>
        </cdr:cNvPr>
        <cdr:cNvCxnSpPr/>
      </cdr:nvCxnSpPr>
      <cdr:spPr>
        <a:xfrm xmlns:a="http://schemas.openxmlformats.org/drawingml/2006/main">
          <a:off x="679009" y="3023788"/>
          <a:ext cx="2984861" cy="0"/>
        </a:xfrm>
        <a:prstGeom xmlns:a="http://schemas.openxmlformats.org/drawingml/2006/main" prst="straightConnector1">
          <a:avLst/>
        </a:prstGeom>
        <a:ln xmlns:a="http://schemas.openxmlformats.org/drawingml/2006/main" w="63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0.21981</cdr:x>
      <cdr:y>0.5464</cdr:y>
    </cdr:from>
    <cdr:to>
      <cdr:x>0.37869</cdr:x>
      <cdr:y>0.59247</cdr:y>
    </cdr:to>
    <cdr:sp macro="" textlink="">
      <cdr:nvSpPr>
        <cdr:cNvPr id="32" name="TextBox 1"/>
        <cdr:cNvSpPr txBox="1"/>
      </cdr:nvSpPr>
      <cdr:spPr>
        <a:xfrm xmlns:a="http://schemas.openxmlformats.org/drawingml/2006/main">
          <a:off x="2022475" y="2336800"/>
          <a:ext cx="1461879" cy="1970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200" dirty="0">
            <a:latin typeface="Garamond" panose="02020404030301010803" pitchFamily="18" charset="0"/>
          </a:endParaRPr>
        </a:p>
      </cdr:txBody>
    </cdr:sp>
  </cdr:relSizeAnchor>
  <cdr:relSizeAnchor xmlns:cdr="http://schemas.openxmlformats.org/drawingml/2006/chartDrawing">
    <cdr:from>
      <cdr:x>0.22367</cdr:x>
      <cdr:y>0</cdr:y>
    </cdr:from>
    <cdr:to>
      <cdr:x>0.37785</cdr:x>
      <cdr:y>0.07921</cdr:y>
    </cdr:to>
    <cdr:pic>
      <cdr:nvPicPr>
        <cdr:cNvPr id="33" name="Picture 32" descr="C:\Users\pkolp\AppData\Local\Microsoft\Windows\Temporary Internet Files\Content.IE5\Z6SBRPES\Saumons_du_pacifique_chum_coho_sockeye_chinook_pink[1].jpg">
          <a:extLst xmlns:a="http://schemas.openxmlformats.org/drawingml/2006/main">
            <a:ext uri="{FF2B5EF4-FFF2-40B4-BE49-F238E27FC236}">
              <a16:creationId xmlns:a16="http://schemas.microsoft.com/office/drawing/2014/main" id="{B6FE6961-3E24-4BD3-9763-C97B7D580626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35535" t="22500" r="25537" b="64045"/>
        <a:stretch xmlns:a="http://schemas.openxmlformats.org/drawingml/2006/main"/>
      </cdr:blipFill>
      <cdr:spPr bwMode="auto">
        <a:xfrm xmlns:a="http://schemas.openxmlformats.org/drawingml/2006/main">
          <a:off x="1865014" y="0"/>
          <a:ext cx="1285590" cy="407358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0.00862</cdr:x>
      <cdr:y>0</cdr:y>
    </cdr:from>
    <cdr:to>
      <cdr:x>0.10638</cdr:x>
      <cdr:y>0.07593</cdr:y>
    </cdr:to>
    <cdr:pic>
      <cdr:nvPicPr>
        <cdr:cNvPr id="35" name="Picture 34">
          <a:extLst xmlns:a="http://schemas.openxmlformats.org/drawingml/2006/main">
            <a:ext uri="{FF2B5EF4-FFF2-40B4-BE49-F238E27FC236}">
              <a16:creationId xmlns:a16="http://schemas.microsoft.com/office/drawing/2014/main" id="{870F011A-057B-4E29-A58A-80CFDC147DA2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2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19485" t="82342" r="7993" b="2822"/>
        <a:stretch xmlns:a="http://schemas.openxmlformats.org/drawingml/2006/main"/>
      </cdr:blipFill>
      <cdr:spPr bwMode="auto">
        <a:xfrm xmlns:a="http://schemas.openxmlformats.org/drawingml/2006/main">
          <a:off x="76200" y="-838200"/>
          <a:ext cx="864120" cy="365232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0.35087</cdr:x>
      <cdr:y>0.01419</cdr:y>
    </cdr:from>
    <cdr:to>
      <cdr:x>0.44094</cdr:x>
      <cdr:y>0.07842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925677" y="72971"/>
          <a:ext cx="751026" cy="330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>
              <a:latin typeface="Garamond" panose="02020404030301010803" pitchFamily="18" charset="0"/>
            </a:rPr>
            <a:t>Adult</a:t>
          </a:r>
          <a:r>
            <a:rPr lang="en-US" sz="1400" baseline="0" dirty="0">
              <a:latin typeface="Garamond" panose="02020404030301010803" pitchFamily="18" charset="0"/>
            </a:rPr>
            <a:t> </a:t>
          </a:r>
          <a:endParaRPr lang="en-US" sz="1400" dirty="0">
            <a:latin typeface="Garamond" panose="02020404030301010803" pitchFamily="18" charset="0"/>
          </a:endParaRPr>
        </a:p>
      </cdr:txBody>
    </cdr:sp>
  </cdr:relSizeAnchor>
  <cdr:relSizeAnchor xmlns:cdr="http://schemas.openxmlformats.org/drawingml/2006/chartDrawing">
    <cdr:from>
      <cdr:x>0.11925</cdr:x>
      <cdr:y>0.01584</cdr:y>
    </cdr:from>
    <cdr:to>
      <cdr:x>0.24828</cdr:x>
      <cdr:y>0.06602</cdr:y>
    </cdr:to>
    <cdr:sp macro="" textlink="">
      <cdr:nvSpPr>
        <cdr:cNvPr id="37" name="TextBox 1"/>
        <cdr:cNvSpPr txBox="1"/>
      </cdr:nvSpPr>
      <cdr:spPr>
        <a:xfrm xmlns:a="http://schemas.openxmlformats.org/drawingml/2006/main">
          <a:off x="804455" y="62996"/>
          <a:ext cx="870435" cy="199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aseline="0" dirty="0">
              <a:latin typeface="Garamond" panose="02020404030301010803" pitchFamily="18" charset="0"/>
            </a:rPr>
            <a:t>Juvenile</a:t>
          </a:r>
          <a:r>
            <a:rPr lang="en-US" sz="1200" baseline="0" dirty="0">
              <a:latin typeface="Garamond" panose="02020404030301010803" pitchFamily="18" charset="0"/>
            </a:rPr>
            <a:t>  </a:t>
          </a:r>
          <a:endParaRPr lang="en-US" sz="1200" dirty="0">
            <a:latin typeface="Garamond" panose="02020404030301010803" pitchFamily="18" charset="0"/>
          </a:endParaRPr>
        </a:p>
      </cdr:txBody>
    </cdr:sp>
  </cdr:relSizeAnchor>
  <cdr:relSizeAnchor xmlns:cdr="http://schemas.openxmlformats.org/drawingml/2006/chartDrawing">
    <cdr:from>
      <cdr:x>0.73833</cdr:x>
      <cdr:y>0.61065</cdr:y>
    </cdr:from>
    <cdr:to>
      <cdr:x>0.80172</cdr:x>
      <cdr:y>0.65969</cdr:y>
    </cdr:to>
    <cdr:pic>
      <cdr:nvPicPr>
        <cdr:cNvPr id="38" name="Picture 37">
          <a:extLst xmlns:a="http://schemas.openxmlformats.org/drawingml/2006/main">
            <a:ext uri="{FF2B5EF4-FFF2-40B4-BE49-F238E27FC236}">
              <a16:creationId xmlns:a16="http://schemas.microsoft.com/office/drawing/2014/main" id="{F9FE4E19-D3C2-4915-AB8F-437C1672E919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3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19485" t="82342" r="7993" b="2822"/>
        <a:stretch xmlns:a="http://schemas.openxmlformats.org/drawingml/2006/main"/>
      </cdr:blipFill>
      <cdr:spPr bwMode="auto">
        <a:xfrm xmlns:a="http://schemas.openxmlformats.org/drawingml/2006/main">
          <a:off x="6156357" y="3140426"/>
          <a:ext cx="528578" cy="252198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0.87198</cdr:x>
      <cdr:y>0.66357</cdr:y>
    </cdr:from>
    <cdr:to>
      <cdr:x>0.92216</cdr:x>
      <cdr:y>0.70491</cdr:y>
    </cdr:to>
    <cdr:pic>
      <cdr:nvPicPr>
        <cdr:cNvPr id="39" name="Picture 38">
          <a:extLst xmlns:a="http://schemas.openxmlformats.org/drawingml/2006/main">
            <a:ext uri="{FF2B5EF4-FFF2-40B4-BE49-F238E27FC236}">
              <a16:creationId xmlns:a16="http://schemas.microsoft.com/office/drawing/2014/main" id="{32B36663-071A-4F3A-A24E-304DC5B30E48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4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18178" t="66010" r="6316" b="17543"/>
        <a:stretch xmlns:a="http://schemas.openxmlformats.org/drawingml/2006/main"/>
      </cdr:blipFill>
      <cdr:spPr bwMode="auto">
        <a:xfrm xmlns:a="http://schemas.openxmlformats.org/drawingml/2006/main">
          <a:off x="7270809" y="3412602"/>
          <a:ext cx="418413" cy="212602"/>
        </a:xfrm>
        <a:prstGeom xmlns:a="http://schemas.openxmlformats.org/drawingml/2006/main" prst="rect">
          <a:avLst/>
        </a:prstGeom>
        <a:pattFill xmlns:a="http://schemas.openxmlformats.org/drawingml/2006/main" prst="pct5">
          <a:fgClr>
            <a:schemeClr val="accent1"/>
          </a:fgClr>
          <a:bgClr>
            <a:schemeClr val="bg1"/>
          </a:bgClr>
        </a:pattFill>
        <a:extLst xmlns:a="http://schemas.openxmlformats.org/drawingml/2006/main"/>
      </cdr:spPr>
    </cdr:pic>
  </cdr:relSizeAnchor>
  <cdr:relSizeAnchor xmlns:cdr="http://schemas.openxmlformats.org/drawingml/2006/chartDrawing">
    <cdr:from>
      <cdr:x>0.73029</cdr:x>
      <cdr:y>0.68911</cdr:y>
    </cdr:from>
    <cdr:to>
      <cdr:x>0.79332</cdr:x>
      <cdr:y>0.73653</cdr:y>
    </cdr:to>
    <cdr:pic>
      <cdr:nvPicPr>
        <cdr:cNvPr id="42" name="Picture 41">
          <a:extLst xmlns:a="http://schemas.openxmlformats.org/drawingml/2006/main">
            <a:ext uri="{FF2B5EF4-FFF2-40B4-BE49-F238E27FC236}">
              <a16:creationId xmlns:a16="http://schemas.microsoft.com/office/drawing/2014/main" id="{DFBE4755-CFEC-4C3E-8EC6-C096D1B17B93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5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17287" t="52230" r="7048" b="32718"/>
        <a:stretch xmlns:a="http://schemas.openxmlformats.org/drawingml/2006/main"/>
      </cdr:blipFill>
      <cdr:spPr bwMode="auto">
        <a:xfrm xmlns:a="http://schemas.openxmlformats.org/drawingml/2006/main">
          <a:off x="6089354" y="3543915"/>
          <a:ext cx="525567" cy="243897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0.08833</cdr:x>
      <cdr:y>0.22133</cdr:y>
    </cdr:from>
    <cdr:to>
      <cdr:x>0.20398</cdr:x>
      <cdr:y>0.30235</cdr:y>
    </cdr:to>
    <cdr:pic>
      <cdr:nvPicPr>
        <cdr:cNvPr id="31" name="Picture 30" descr="C:\Users\pkolp\AppData\Local\Microsoft\Windows\Temporary Internet Files\Content.IE5\Z6SBRPES\Saumons_du_pacifique_chum_coho_sockeye_chinook_pink[1].jpg">
          <a:extLst xmlns:a="http://schemas.openxmlformats.org/drawingml/2006/main">
            <a:ext uri="{FF2B5EF4-FFF2-40B4-BE49-F238E27FC236}">
              <a16:creationId xmlns:a16="http://schemas.microsoft.com/office/drawing/2014/main" id="{745567F5-CCFC-4CC0-ADC9-8084846F775C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t="69911" r="49286" b="8203"/>
        <a:stretch xmlns:a="http://schemas.openxmlformats.org/drawingml/2006/main"/>
      </cdr:blipFill>
      <cdr:spPr bwMode="auto">
        <a:xfrm xmlns:a="http://schemas.openxmlformats.org/drawingml/2006/main">
          <a:off x="736536" y="1138223"/>
          <a:ext cx="964321" cy="416710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0.80463</cdr:x>
      <cdr:y>0.35423</cdr:y>
    </cdr:from>
    <cdr:to>
      <cdr:x>0.94476</cdr:x>
      <cdr:y>0.40049</cdr:y>
    </cdr:to>
    <cdr:sp macro="" textlink="">
      <cdr:nvSpPr>
        <cdr:cNvPr id="43" name="TextBox 1">
          <a:extLst xmlns:a="http://schemas.openxmlformats.org/drawingml/2006/main">
            <a:ext uri="{FF2B5EF4-FFF2-40B4-BE49-F238E27FC236}">
              <a16:creationId xmlns:a16="http://schemas.microsoft.com/office/drawing/2014/main" id="{DD99561D-15DD-4335-8E42-6D8FF550D35F}"/>
            </a:ext>
          </a:extLst>
        </cdr:cNvPr>
        <cdr:cNvSpPr txBox="1"/>
      </cdr:nvSpPr>
      <cdr:spPr>
        <a:xfrm xmlns:a="http://schemas.openxmlformats.org/drawingml/2006/main">
          <a:off x="6709184" y="1821697"/>
          <a:ext cx="1168465" cy="237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>
              <a:latin typeface="Garamond" panose="02020404030301010803" pitchFamily="18" charset="0"/>
            </a:rPr>
            <a:t>Chum</a:t>
          </a:r>
          <a:r>
            <a:rPr lang="en-US" dirty="0">
              <a:latin typeface="Garamond" panose="02020404030301010803" pitchFamily="18" charset="0"/>
            </a:rPr>
            <a:t> </a:t>
          </a:r>
        </a:p>
      </cdr:txBody>
    </cdr:sp>
  </cdr:relSizeAnchor>
  <cdr:relSizeAnchor xmlns:cdr="http://schemas.openxmlformats.org/drawingml/2006/chartDrawing">
    <cdr:from>
      <cdr:x>0.72238</cdr:x>
      <cdr:y>0.44537</cdr:y>
    </cdr:from>
    <cdr:to>
      <cdr:x>0.92906</cdr:x>
      <cdr:y>0.44538</cdr:y>
    </cdr:to>
    <cdr:cxnSp macro="">
      <cdr:nvCxnSpPr>
        <cdr:cNvPr id="46" name="Straight Arrow Connector 45">
          <a:extLst xmlns:a="http://schemas.openxmlformats.org/drawingml/2006/main">
            <a:ext uri="{FF2B5EF4-FFF2-40B4-BE49-F238E27FC236}">
              <a16:creationId xmlns:a16="http://schemas.microsoft.com/office/drawing/2014/main" id="{536A9F8F-51E1-4CD4-BEE1-3D09984931C3}"/>
            </a:ext>
          </a:extLst>
        </cdr:cNvPr>
        <cdr:cNvCxnSpPr/>
      </cdr:nvCxnSpPr>
      <cdr:spPr>
        <a:xfrm xmlns:a="http://schemas.openxmlformats.org/drawingml/2006/main">
          <a:off x="6023384" y="2290456"/>
          <a:ext cx="1723302" cy="1"/>
        </a:xfrm>
        <a:prstGeom xmlns:a="http://schemas.openxmlformats.org/drawingml/2006/main" prst="straightConnector1">
          <a:avLst/>
        </a:prstGeom>
        <a:ln xmlns:a="http://schemas.openxmlformats.org/drawingml/2006/main" w="63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0.77569</cdr:x>
      <cdr:y>0.40283</cdr:y>
    </cdr:from>
    <cdr:to>
      <cdr:x>0.91582</cdr:x>
      <cdr:y>0.4491</cdr:y>
    </cdr:to>
    <cdr:sp macro="" textlink="">
      <cdr:nvSpPr>
        <cdr:cNvPr id="47" name="TextBox 1">
          <a:extLst xmlns:a="http://schemas.openxmlformats.org/drawingml/2006/main">
            <a:ext uri="{FF2B5EF4-FFF2-40B4-BE49-F238E27FC236}">
              <a16:creationId xmlns:a16="http://schemas.microsoft.com/office/drawing/2014/main" id="{29436191-AFB6-4324-8BA4-61BD5BF16932}"/>
            </a:ext>
          </a:extLst>
        </cdr:cNvPr>
        <cdr:cNvSpPr txBox="1"/>
      </cdr:nvSpPr>
      <cdr:spPr>
        <a:xfrm xmlns:a="http://schemas.openxmlformats.org/drawingml/2006/main">
          <a:off x="6467851" y="2071673"/>
          <a:ext cx="1168465" cy="237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>
              <a:latin typeface="Garamond" panose="02020404030301010803" pitchFamily="18" charset="0"/>
            </a:rPr>
            <a:t>Coho</a:t>
          </a:r>
          <a:r>
            <a:rPr lang="en-US" sz="1200" dirty="0">
              <a:latin typeface="Garamond" panose="02020404030301010803" pitchFamily="18" charset="0"/>
            </a:rPr>
            <a:t> </a:t>
          </a:r>
        </a:p>
      </cdr:txBody>
    </cdr:sp>
  </cdr:relSizeAnchor>
  <cdr:relSizeAnchor xmlns:cdr="http://schemas.openxmlformats.org/drawingml/2006/chartDrawing">
    <cdr:from>
      <cdr:x>0.20281</cdr:x>
      <cdr:y>0.51321</cdr:y>
    </cdr:from>
    <cdr:to>
      <cdr:x>0.36169</cdr:x>
      <cdr:y>0.55928</cdr:y>
    </cdr:to>
    <cdr:sp macro="" textlink="">
      <cdr:nvSpPr>
        <cdr:cNvPr id="48" name="TextBox 1">
          <a:extLst xmlns:a="http://schemas.openxmlformats.org/drawingml/2006/main">
            <a:ext uri="{FF2B5EF4-FFF2-40B4-BE49-F238E27FC236}">
              <a16:creationId xmlns:a16="http://schemas.microsoft.com/office/drawing/2014/main" id="{934C1D85-D0BD-40DF-8BEA-2BBBB9EE07C6}"/>
            </a:ext>
          </a:extLst>
        </cdr:cNvPr>
        <cdr:cNvSpPr txBox="1"/>
      </cdr:nvSpPr>
      <cdr:spPr>
        <a:xfrm xmlns:a="http://schemas.openxmlformats.org/drawingml/2006/main">
          <a:off x="1691080" y="2639310"/>
          <a:ext cx="1324779" cy="2369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>
              <a:latin typeface="Garamond" panose="02020404030301010803" pitchFamily="18" charset="0"/>
            </a:rPr>
            <a:t>Juveniles  </a:t>
          </a:r>
        </a:p>
      </cdr:txBody>
    </cdr:sp>
  </cdr:relSizeAnchor>
  <cdr:relSizeAnchor xmlns:cdr="http://schemas.openxmlformats.org/drawingml/2006/chartDrawing">
    <cdr:from>
      <cdr:x>0.10381</cdr:x>
      <cdr:y>0.87051</cdr:y>
    </cdr:from>
    <cdr:to>
      <cdr:x>0.1672</cdr:x>
      <cdr:y>0.91955</cdr:y>
    </cdr:to>
    <cdr:pic>
      <cdr:nvPicPr>
        <cdr:cNvPr id="51" name="Picture 50">
          <a:extLst xmlns:a="http://schemas.openxmlformats.org/drawingml/2006/main">
            <a:ext uri="{FF2B5EF4-FFF2-40B4-BE49-F238E27FC236}">
              <a16:creationId xmlns:a16="http://schemas.microsoft.com/office/drawing/2014/main" id="{CB7299EA-0B03-4B79-953F-08276919621C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3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19485" t="82342" r="7993" b="2822"/>
        <a:stretch xmlns:a="http://schemas.openxmlformats.org/drawingml/2006/main"/>
      </cdr:blipFill>
      <cdr:spPr bwMode="auto">
        <a:xfrm xmlns:a="http://schemas.openxmlformats.org/drawingml/2006/main">
          <a:off x="865613" y="4476818"/>
          <a:ext cx="528578" cy="252198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0.3417</cdr:x>
      <cdr:y>0.7157</cdr:y>
    </cdr:from>
    <cdr:to>
      <cdr:x>0.39188</cdr:x>
      <cdr:y>0.75704</cdr:y>
    </cdr:to>
    <cdr:pic>
      <cdr:nvPicPr>
        <cdr:cNvPr id="53" name="Picture 52">
          <a:extLst xmlns:a="http://schemas.openxmlformats.org/drawingml/2006/main">
            <a:ext uri="{FF2B5EF4-FFF2-40B4-BE49-F238E27FC236}">
              <a16:creationId xmlns:a16="http://schemas.microsoft.com/office/drawing/2014/main" id="{BF5982C8-6E14-41F7-8443-23E6B9787085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 rotWithShape="1">
        <a:blip xmlns:a="http://schemas.openxmlformats.org/drawingml/2006/main" xmlns:r="http://schemas.openxmlformats.org/officeDocument/2006/relationships" r:embed="rId4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18178" t="66010" r="6316" b="17543"/>
        <a:stretch xmlns:a="http://schemas.openxmlformats.org/drawingml/2006/main"/>
      </cdr:blipFill>
      <cdr:spPr bwMode="auto">
        <a:xfrm xmlns:a="http://schemas.openxmlformats.org/drawingml/2006/main">
          <a:off x="2849197" y="3680685"/>
          <a:ext cx="418413" cy="212602"/>
        </a:xfrm>
        <a:prstGeom xmlns:a="http://schemas.openxmlformats.org/drawingml/2006/main" prst="rect">
          <a:avLst/>
        </a:prstGeom>
        <a:pattFill xmlns:a="http://schemas.openxmlformats.org/drawingml/2006/main" prst="pct5">
          <a:fgClr>
            <a:schemeClr val="accent1"/>
          </a:fgClr>
          <a:bgClr>
            <a:schemeClr val="bg1"/>
          </a:bgClr>
        </a:pattFill>
        <a:extLst xmlns:a="http://schemas.openxmlformats.org/drawingml/2006/main"/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0.77843</cdr:x>
      <cdr:y>0.23525</cdr:y>
    </cdr:from>
    <cdr:to>
      <cdr:x>0.77843</cdr:x>
      <cdr:y>0.81776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67C2F7DE-5064-4569-A860-4DA24F13E7FC}"/>
            </a:ext>
          </a:extLst>
        </cdr:cNvPr>
        <cdr:cNvCxnSpPr/>
      </cdr:nvCxnSpPr>
      <cdr:spPr>
        <a:xfrm xmlns:a="http://schemas.openxmlformats.org/drawingml/2006/main" flipV="1">
          <a:off x="6744823" y="1295400"/>
          <a:ext cx="0" cy="3207576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0.53518</cdr:x>
      <cdr:y>0.2906</cdr:y>
    </cdr:from>
    <cdr:to>
      <cdr:x>0.54397</cdr:x>
      <cdr:y>0.80262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A2640B07-BA05-49FA-B040-B45682B0CDE9}"/>
            </a:ext>
          </a:extLst>
        </cdr:cNvPr>
        <cdr:cNvCxnSpPr/>
      </cdr:nvCxnSpPr>
      <cdr:spPr>
        <a:xfrm xmlns:a="http://schemas.openxmlformats.org/drawingml/2006/main" flipH="1" flipV="1">
          <a:off x="4637139" y="1600200"/>
          <a:ext cx="76200" cy="2819400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tx1"/>
          </a:solidFill>
          <a:prstDash val="lgDash"/>
          <a:headEnd type="triangle"/>
          <a:tailEnd type="triangle"/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0.54397</cdr:x>
      <cdr:y>0.60266</cdr:y>
    </cdr:from>
    <cdr:to>
      <cdr:x>0.71106</cdr:x>
      <cdr:y>0.65576</cdr:y>
    </cdr:to>
    <cdr:sp macro="" textlink="">
      <cdr:nvSpPr>
        <cdr:cNvPr id="6" name="TextBox 11"/>
        <cdr:cNvSpPr txBox="1"/>
      </cdr:nvSpPr>
      <cdr:spPr>
        <a:xfrm xmlns:a="http://schemas.openxmlformats.org/drawingml/2006/main">
          <a:off x="4713339" y="3318558"/>
          <a:ext cx="1447780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300" dirty="0">
              <a:latin typeface="Garamond" panose="02020404030301010803" pitchFamily="18" charset="0"/>
            </a:rPr>
            <a:t>. </a:t>
          </a:r>
        </a:p>
      </cdr:txBody>
    </cdr:sp>
  </cdr:relSizeAnchor>
  <cdr:relSizeAnchor xmlns:cdr="http://schemas.openxmlformats.org/drawingml/2006/chartDrawing">
    <cdr:from>
      <cdr:x>0.78399</cdr:x>
      <cdr:y>0.27977</cdr:y>
    </cdr:from>
    <cdr:to>
      <cdr:x>0.84274</cdr:x>
      <cdr:y>0.65664</cdr:y>
    </cdr:to>
    <cdr:sp macro="" textlink="">
      <cdr:nvSpPr>
        <cdr:cNvPr id="7" name="TextBox 9"/>
        <cdr:cNvSpPr txBox="1"/>
      </cdr:nvSpPr>
      <cdr:spPr>
        <a:xfrm xmlns:a="http://schemas.openxmlformats.org/drawingml/2006/main" rot="16200000">
          <a:off x="5513561" y="1951217"/>
          <a:ext cx="1756371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>
              <a:solidFill>
                <a:srgbClr val="FF0000"/>
              </a:solidFill>
              <a:latin typeface="Garamond" panose="02020404030301010803" pitchFamily="18" charset="0"/>
            </a:rPr>
            <a:t>Temp. threshold- 17.5 C</a:t>
          </a:r>
        </a:p>
        <a:p xmlns:a="http://schemas.openxmlformats.org/drawingml/2006/main">
          <a:r>
            <a:rPr lang="en-US" sz="1200" dirty="0">
              <a:solidFill>
                <a:srgbClr val="FF0000"/>
              </a:solidFill>
              <a:latin typeface="Garamond" panose="02020404030301010803" pitchFamily="18" charset="0"/>
            </a:rPr>
            <a:t>(drier &amp; warmer scenario) </a:t>
          </a:r>
        </a:p>
      </cdr:txBody>
    </cdr:sp>
  </cdr:relSizeAnchor>
  <cdr:relSizeAnchor xmlns:cdr="http://schemas.openxmlformats.org/drawingml/2006/chartDrawing">
    <cdr:from>
      <cdr:x>0.17461</cdr:x>
      <cdr:y>0.67807</cdr:y>
    </cdr:from>
    <cdr:to>
      <cdr:x>0.17461</cdr:x>
      <cdr:y>0.8303</cdr:y>
    </cdr:to>
    <cdr:cxnSp macro="">
      <cdr:nvCxnSpPr>
        <cdr:cNvPr id="8" name="Straight Connector 7">
          <a:extLst xmlns:a="http://schemas.openxmlformats.org/drawingml/2006/main">
            <a:ext uri="{FF2B5EF4-FFF2-40B4-BE49-F238E27FC236}">
              <a16:creationId xmlns:a16="http://schemas.microsoft.com/office/drawing/2014/main" id="{03729155-D692-40C5-AF4D-A0F57631285B}"/>
            </a:ext>
          </a:extLst>
        </cdr:cNvPr>
        <cdr:cNvCxnSpPr/>
      </cdr:nvCxnSpPr>
      <cdr:spPr>
        <a:xfrm xmlns:a="http://schemas.openxmlformats.org/drawingml/2006/main" flipV="1">
          <a:off x="1512939" y="3733800"/>
          <a:ext cx="0" cy="838200"/>
        </a:xfrm>
        <a:prstGeom xmlns:a="http://schemas.openxmlformats.org/drawingml/2006/main" prst="line">
          <a:avLst/>
        </a:prstGeom>
        <a:ln xmlns:a="http://schemas.openxmlformats.org/drawingml/2006/main" w="22225">
          <a:solidFill>
            <a:schemeClr val="tx1">
              <a:lumMod val="50000"/>
              <a:lumOff val="50000"/>
            </a:schemeClr>
          </a:solidFill>
          <a:prstDash val="sysDash"/>
          <a:headEnd type="triangle"/>
          <a:tailEnd type="triangle"/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0.17879</cdr:x>
      <cdr:y>0.66277</cdr:y>
    </cdr:from>
    <cdr:to>
      <cdr:x>0.31408</cdr:x>
      <cdr:y>0.80437</cdr:y>
    </cdr:to>
    <cdr:sp macro="" textlink="">
      <cdr:nvSpPr>
        <cdr:cNvPr id="9" name="TextBox 7"/>
        <cdr:cNvSpPr txBox="1"/>
      </cdr:nvSpPr>
      <cdr:spPr>
        <a:xfrm xmlns:a="http://schemas.openxmlformats.org/drawingml/2006/main">
          <a:off x="1405017" y="3088796"/>
          <a:ext cx="1063119" cy="65990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>
              <a:latin typeface="Garamond" panose="02020404030301010803" pitchFamily="18" charset="0"/>
            </a:rPr>
            <a:t>Fall </a:t>
          </a:r>
        </a:p>
        <a:p xmlns:a="http://schemas.openxmlformats.org/drawingml/2006/main">
          <a:r>
            <a:rPr lang="en-US" sz="1800" dirty="0">
              <a:latin typeface="Garamond" panose="02020404030301010803" pitchFamily="18" charset="0"/>
            </a:rPr>
            <a:t>1.0 ft. </a:t>
          </a:r>
        </a:p>
      </cdr:txBody>
    </cdr:sp>
  </cdr:relSizeAnchor>
  <cdr:relSizeAnchor xmlns:cdr="http://schemas.openxmlformats.org/drawingml/2006/chartDrawing">
    <cdr:from>
      <cdr:x>0.30652</cdr:x>
      <cdr:y>0.22141</cdr:y>
    </cdr:from>
    <cdr:to>
      <cdr:x>0.31532</cdr:x>
      <cdr:y>0.81646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:a16="http://schemas.microsoft.com/office/drawing/2014/main" id="{35AF895E-E100-473D-9276-B3D54CECF738}"/>
            </a:ext>
          </a:extLst>
        </cdr:cNvPr>
        <cdr:cNvCxnSpPr/>
      </cdr:nvCxnSpPr>
      <cdr:spPr>
        <a:xfrm xmlns:a="http://schemas.openxmlformats.org/drawingml/2006/main" flipH="1" flipV="1">
          <a:off x="2655939" y="1219200"/>
          <a:ext cx="76200" cy="3276600"/>
        </a:xfrm>
        <a:prstGeom xmlns:a="http://schemas.openxmlformats.org/drawingml/2006/main" prst="line">
          <a:avLst/>
        </a:prstGeom>
        <a:ln xmlns:a="http://schemas.openxmlformats.org/drawingml/2006/main" w="22225">
          <a:solidFill>
            <a:schemeClr val="tx1">
              <a:lumMod val="50000"/>
              <a:lumOff val="50000"/>
            </a:schemeClr>
          </a:solidFill>
          <a:prstDash val="sysDot"/>
          <a:headEnd type="triangle"/>
          <a:tailEnd type="triangle"/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0.31532</cdr:x>
      <cdr:y>0.60652</cdr:y>
    </cdr:from>
    <cdr:to>
      <cdr:x>0.47611</cdr:x>
      <cdr:y>0.74812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2049110" y="2504840"/>
          <a:ext cx="1044904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>
              <a:latin typeface="Garamond" panose="02020404030301010803" pitchFamily="18" charset="0"/>
            </a:rPr>
            <a:t>Winter </a:t>
          </a:r>
        </a:p>
        <a:p xmlns:a="http://schemas.openxmlformats.org/drawingml/2006/main">
          <a:r>
            <a:rPr lang="en-US" sz="1800" dirty="0">
              <a:latin typeface="Garamond" panose="02020404030301010803" pitchFamily="18" charset="0"/>
            </a:rPr>
            <a:t>2 -5.5 ft. </a:t>
          </a:r>
        </a:p>
      </cdr:txBody>
    </cdr:sp>
  </cdr:relSizeAnchor>
  <cdr:relSizeAnchor xmlns:cdr="http://schemas.openxmlformats.org/drawingml/2006/chartDrawing">
    <cdr:from>
      <cdr:x>0.54397</cdr:x>
      <cdr:y>0.53969</cdr:y>
    </cdr:from>
    <cdr:to>
      <cdr:x>0.68509</cdr:x>
      <cdr:y>0.67177</cdr:y>
    </cdr:to>
    <cdr:sp macro="" textlink="">
      <cdr:nvSpPr>
        <cdr:cNvPr id="23" name="TextBox 1"/>
        <cdr:cNvSpPr txBox="1"/>
      </cdr:nvSpPr>
      <cdr:spPr>
        <a:xfrm xmlns:a="http://schemas.openxmlformats.org/drawingml/2006/main">
          <a:off x="4274736" y="2515187"/>
          <a:ext cx="1108944" cy="61555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>
              <a:latin typeface="Garamond" panose="02020404030301010803" pitchFamily="18" charset="0"/>
            </a:rPr>
            <a:t>Spring-</a:t>
          </a:r>
        </a:p>
        <a:p xmlns:a="http://schemas.openxmlformats.org/drawingml/2006/main">
          <a:r>
            <a:rPr lang="en-US" sz="1600" dirty="0">
              <a:latin typeface="Garamond" panose="02020404030301010803" pitchFamily="18" charset="0"/>
            </a:rPr>
            <a:t>3 -5.5 ft. </a:t>
          </a:r>
        </a:p>
      </cdr:txBody>
    </cdr:sp>
  </cdr:relSizeAnchor>
  <cdr:relSizeAnchor xmlns:cdr="http://schemas.openxmlformats.org/drawingml/2006/chartDrawing">
    <cdr:from>
      <cdr:x>0.15702</cdr:x>
      <cdr:y>0.94877</cdr:y>
    </cdr:from>
    <cdr:to>
      <cdr:x>0.32411</cdr:x>
      <cdr:y>0.94877</cdr:y>
    </cdr:to>
    <cdr:cxnSp macro="">
      <cdr:nvCxnSpPr>
        <cdr:cNvPr id="25" name="Straight Arrow Connector 24">
          <a:extLst xmlns:a="http://schemas.openxmlformats.org/drawingml/2006/main">
            <a:ext uri="{FF2B5EF4-FFF2-40B4-BE49-F238E27FC236}">
              <a16:creationId xmlns:a16="http://schemas.microsoft.com/office/drawing/2014/main" id="{AF6A856D-8262-48A0-9C6A-D36B842147D4}"/>
            </a:ext>
          </a:extLst>
        </cdr:cNvPr>
        <cdr:cNvCxnSpPr/>
      </cdr:nvCxnSpPr>
      <cdr:spPr>
        <a:xfrm xmlns:a="http://schemas.openxmlformats.org/drawingml/2006/main">
          <a:off x="1233927" y="4421679"/>
          <a:ext cx="1313061" cy="0"/>
        </a:xfrm>
        <a:prstGeom xmlns:a="http://schemas.openxmlformats.org/drawingml/2006/main" prst="straightConnector1">
          <a:avLst/>
        </a:prstGeom>
        <a:ln xmlns:a="http://schemas.openxmlformats.org/drawingml/2006/main" w="41275">
          <a:solidFill>
            <a:schemeClr val="accent6"/>
          </a:solidFill>
          <a:headEnd type="triangle" w="med" len="med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0.18225</cdr:x>
      <cdr:y>0.87011</cdr:y>
    </cdr:from>
    <cdr:to>
      <cdr:x>0.31417</cdr:x>
      <cdr:y>0.93784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1432179" y="4055082"/>
          <a:ext cx="1036681" cy="3156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>
              <a:latin typeface="Garamond" panose="02020404030301010803" pitchFamily="18" charset="0"/>
            </a:rPr>
            <a:t>Ingress</a:t>
          </a:r>
        </a:p>
      </cdr:txBody>
    </cdr:sp>
  </cdr:relSizeAnchor>
  <cdr:relSizeAnchor xmlns:cdr="http://schemas.openxmlformats.org/drawingml/2006/chartDrawing">
    <cdr:from>
      <cdr:x>0.46428</cdr:x>
      <cdr:y>0.9546</cdr:y>
    </cdr:from>
    <cdr:to>
      <cdr:x>0.67939</cdr:x>
      <cdr:y>0.9546</cdr:y>
    </cdr:to>
    <cdr:cxnSp macro="">
      <cdr:nvCxnSpPr>
        <cdr:cNvPr id="29" name="Straight Arrow Connector 28">
          <a:extLst xmlns:a="http://schemas.openxmlformats.org/drawingml/2006/main">
            <a:ext uri="{FF2B5EF4-FFF2-40B4-BE49-F238E27FC236}">
              <a16:creationId xmlns:a16="http://schemas.microsoft.com/office/drawing/2014/main" id="{266835A3-41E9-4548-B02D-78380984F320}"/>
            </a:ext>
          </a:extLst>
        </cdr:cNvPr>
        <cdr:cNvCxnSpPr/>
      </cdr:nvCxnSpPr>
      <cdr:spPr>
        <a:xfrm xmlns:a="http://schemas.openxmlformats.org/drawingml/2006/main">
          <a:off x="3648469" y="4448840"/>
          <a:ext cx="1690421" cy="0"/>
        </a:xfrm>
        <a:prstGeom xmlns:a="http://schemas.openxmlformats.org/drawingml/2006/main" prst="straightConnector1">
          <a:avLst/>
        </a:prstGeom>
        <a:ln xmlns:a="http://schemas.openxmlformats.org/drawingml/2006/main" w="41275">
          <a:solidFill>
            <a:srgbClr val="0000FF"/>
          </a:solidFill>
          <a:headEnd type="triangle" w="med" len="med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0.5169</cdr:x>
      <cdr:y>0.87205</cdr:y>
    </cdr:from>
    <cdr:to>
      <cdr:x>0.64882</cdr:x>
      <cdr:y>0.9274</cdr:y>
    </cdr:to>
    <cdr:sp macro="" textlink="">
      <cdr:nvSpPr>
        <cdr:cNvPr id="30" name="TextBox 1"/>
        <cdr:cNvSpPr txBox="1"/>
      </cdr:nvSpPr>
      <cdr:spPr>
        <a:xfrm xmlns:a="http://schemas.openxmlformats.org/drawingml/2006/main">
          <a:off x="4062043" y="4064136"/>
          <a:ext cx="1036681" cy="2579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>
              <a:latin typeface="Garamond" panose="02020404030301010803" pitchFamily="18" charset="0"/>
            </a:rPr>
            <a:t>Egress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9669C-4108-4A60-9E64-8ED41D1A6B31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6CFF3-E03A-4A30-8B12-CC80BB77F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29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62A12-628B-4CE3-ACF1-AA1B992AEB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38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8907-FB04-4635-8214-18C0F9332CAE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CB84B-6ACF-45E9-ABA8-A5971CD6D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1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8907-FB04-4635-8214-18C0F9332CAE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CB84B-6ACF-45E9-ABA8-A5971CD6D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81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8907-FB04-4635-8214-18C0F9332CAE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CB84B-6ACF-45E9-ABA8-A5971CD6D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59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8907-FB04-4635-8214-18C0F9332CAE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CB84B-6ACF-45E9-ABA8-A5971CD6D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721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8907-FB04-4635-8214-18C0F9332CAE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CB84B-6ACF-45E9-ABA8-A5971CD6D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02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8907-FB04-4635-8214-18C0F9332CAE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CB84B-6ACF-45E9-ABA8-A5971CD6D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7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8907-FB04-4635-8214-18C0F9332CAE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CB84B-6ACF-45E9-ABA8-A5971CD6D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5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8907-FB04-4635-8214-18C0F9332CAE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CB84B-6ACF-45E9-ABA8-A5971CD6D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56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8907-FB04-4635-8214-18C0F9332CAE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CB84B-6ACF-45E9-ABA8-A5971CD6D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37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8907-FB04-4635-8214-18C0F9332CAE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CB84B-6ACF-45E9-ABA8-A5971CD6D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22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8907-FB04-4635-8214-18C0F9332CAE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CB84B-6ACF-45E9-ABA8-A5971CD6D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16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48907-FB04-4635-8214-18C0F9332CAE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CB84B-6ACF-45E9-ABA8-A5971CD6D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9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186E7BE-3DCE-4413-BB2A-68A2322A6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39" y="117695"/>
            <a:ext cx="7528522" cy="984522"/>
          </a:xfrm>
        </p:spPr>
        <p:txBody>
          <a:bodyPr/>
          <a:lstStyle/>
          <a:p>
            <a:r>
              <a:rPr lang="en-US" dirty="0"/>
              <a:t> 		Restoration Goals 		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EF461C6-894D-492A-879C-020E714A6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891" y="1202403"/>
            <a:ext cx="8334195" cy="5009066"/>
          </a:xfrm>
        </p:spPr>
        <p:txBody>
          <a:bodyPr/>
          <a:lstStyle/>
          <a:p>
            <a:r>
              <a:rPr lang="en-US" dirty="0">
                <a:latin typeface="+mj-lt"/>
              </a:rPr>
              <a:t>Capitalize &amp; expand on other restoration efforts (including chum reintroduction)</a:t>
            </a:r>
          </a:p>
          <a:p>
            <a:r>
              <a:rPr lang="en-US" dirty="0">
                <a:latin typeface="+mj-lt"/>
              </a:rPr>
              <a:t>Restore juvenile rearing, spawning and holding habitats </a:t>
            </a:r>
          </a:p>
          <a:p>
            <a:r>
              <a:rPr lang="en-US" dirty="0">
                <a:latin typeface="+mj-lt"/>
              </a:rPr>
              <a:t>Support East Fork designation of wild steelhead gene bank </a:t>
            </a:r>
          </a:p>
          <a:p>
            <a:r>
              <a:rPr lang="en-US" dirty="0">
                <a:latin typeface="+mj-lt"/>
              </a:rPr>
              <a:t>Improve spawning habitat &amp; connectivity to upper basin </a:t>
            </a:r>
          </a:p>
          <a:p>
            <a:r>
              <a:rPr lang="en-US" dirty="0">
                <a:latin typeface="+mj-lt"/>
              </a:rPr>
              <a:t>Improve Habitat diversity &amp; complexity </a:t>
            </a:r>
          </a:p>
          <a:p>
            <a:r>
              <a:rPr lang="en-US" dirty="0">
                <a:latin typeface="+mj-lt"/>
              </a:rPr>
              <a:t>Expand cold water refuge potential </a:t>
            </a:r>
          </a:p>
        </p:txBody>
      </p:sp>
    </p:spTree>
    <p:extLst>
      <p:ext uri="{BB962C8B-B14F-4D97-AF65-F5344CB8AC3E}">
        <p14:creationId xmlns:p14="http://schemas.microsoft.com/office/powerpoint/2010/main" val="3523385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96E05-4F91-419A-A694-16BB42AA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200" y="115920"/>
            <a:ext cx="7886700" cy="1325563"/>
          </a:xfrm>
        </p:spPr>
        <p:txBody>
          <a:bodyPr/>
          <a:lstStyle/>
          <a:p>
            <a:r>
              <a:rPr lang="en-US" dirty="0"/>
              <a:t>	Improve Riparian Plantings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498F5D-8F27-4E5E-B2AA-A68691685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10" t="19461" r="15743" b="10836"/>
          <a:stretch/>
        </p:blipFill>
        <p:spPr>
          <a:xfrm>
            <a:off x="4698749" y="2403524"/>
            <a:ext cx="4275981" cy="33072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8D978A-A99E-4A39-A458-92BED2D06AFA}"/>
              </a:ext>
            </a:extLst>
          </p:cNvPr>
          <p:cNvSpPr txBox="1"/>
          <p:nvPr/>
        </p:nvSpPr>
        <p:spPr>
          <a:xfrm>
            <a:off x="162963" y="2100404"/>
            <a:ext cx="1910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100 foot buffers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F21AA1-59E3-46E9-8D7D-59CBA135B1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535" t="17601" r="27921" b="3895"/>
          <a:stretch/>
        </p:blipFill>
        <p:spPr>
          <a:xfrm>
            <a:off x="1131685" y="1599280"/>
            <a:ext cx="3567064" cy="506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54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0529752"/>
              </p:ext>
            </p:extLst>
          </p:nvPr>
        </p:nvGraphicFramePr>
        <p:xfrm>
          <a:off x="244444" y="959667"/>
          <a:ext cx="8528363" cy="5142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2000250" y="148096"/>
            <a:ext cx="5143500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000" b="0" i="0" u="none" strike="noStrike" kern="1200" baseline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r>
              <a:rPr lang="en-US" sz="2850" dirty="0">
                <a:solidFill>
                  <a:prstClr val="black"/>
                </a:solidFill>
                <a:latin typeface="Garamond" panose="02020404030301010803" pitchFamily="18" charset="0"/>
              </a:rPr>
              <a:t>Expected Salmonid Use</a:t>
            </a:r>
            <a:r>
              <a:rPr lang="en-US" sz="2850" b="1" baseline="30000" dirty="0">
                <a:solidFill>
                  <a:prstClr val="black"/>
                </a:solidFill>
                <a:latin typeface="Garamond" panose="02020404030301010803" pitchFamily="18" charset="0"/>
              </a:rPr>
              <a:t>*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800600" y="2514600"/>
            <a:ext cx="0" cy="240568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9"/>
          <p:cNvSpPr txBox="1"/>
          <p:nvPr/>
        </p:nvSpPr>
        <p:spPr>
          <a:xfrm rot="16200000">
            <a:off x="3564517" y="2638714"/>
            <a:ext cx="2078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FF0000"/>
                </a:solidFill>
                <a:latin typeface="Garamond" panose="02020404030301010803" pitchFamily="18" charset="0"/>
              </a:rPr>
              <a:t>Temp. threshold- 17.5 C</a:t>
            </a:r>
          </a:p>
          <a:p>
            <a:r>
              <a:rPr lang="en-US" sz="1400" dirty="0">
                <a:solidFill>
                  <a:srgbClr val="FF0000"/>
                </a:solidFill>
                <a:latin typeface="Garamond" panose="02020404030301010803" pitchFamily="18" charset="0"/>
              </a:rPr>
              <a:t>(drier &amp; warmer scenario)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28750" y="6308627"/>
            <a:ext cx="6057900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50" b="1" dirty="0">
                <a:solidFill>
                  <a:prstClr val="black"/>
                </a:solidFill>
                <a:latin typeface="Garamond" panose="02020404030301010803" pitchFamily="18" charset="0"/>
              </a:rPr>
              <a:t>*</a:t>
            </a:r>
            <a:r>
              <a:rPr lang="en-US" sz="2850" b="1" baseline="30000" dirty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Garamond" panose="02020404030301010803" pitchFamily="18" charset="0"/>
              </a:rPr>
              <a:t>Based on data from WDFW (1999) &amp; Cindy Baker (2008)   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FC5E7-B19D-4F71-8D50-F853570B512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74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084"/>
              </p:ext>
            </p:extLst>
          </p:nvPr>
        </p:nvGraphicFramePr>
        <p:xfrm>
          <a:off x="608218" y="1401276"/>
          <a:ext cx="7858407" cy="4660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1234152" y="552630"/>
            <a:ext cx="66065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prstClr val="black"/>
                </a:solidFill>
                <a:latin typeface="Garamond" panose="02020404030301010803" pitchFamily="18" charset="0"/>
              </a:rPr>
              <a:t>Climate Change</a:t>
            </a:r>
          </a:p>
          <a:p>
            <a:pPr algn="ctr"/>
            <a:r>
              <a:rPr lang="en-US" sz="3000" dirty="0">
                <a:solidFill>
                  <a:prstClr val="black"/>
                </a:solidFill>
                <a:latin typeface="Garamond" panose="02020404030301010803" pitchFamily="18" charset="0"/>
              </a:rPr>
              <a:t>Design Drier &amp; Warmer Scenario</a:t>
            </a:r>
            <a:endParaRPr lang="en-US" sz="3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-543125" y="3112562"/>
            <a:ext cx="26452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200" b="0" i="0" u="none" strike="noStrike" kern="1200" baseline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Mason Creek Depth (ft.)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FC5E7-B19D-4F71-8D50-F853570B512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14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0CD5B1-7353-4A56-AFCC-50DD82E72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958" y="119974"/>
            <a:ext cx="6665763" cy="1075084"/>
          </a:xfrm>
        </p:spPr>
        <p:txBody>
          <a:bodyPr>
            <a:normAutofit fontScale="90000"/>
          </a:bodyPr>
          <a:lstStyle/>
          <a:p>
            <a:r>
              <a:rPr lang="en-US" dirty="0"/>
              <a:t>Cold Water Refuge- Upstream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020CA2-28E1-43E2-A5E4-B87DF74C1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3374" y="2090408"/>
            <a:ext cx="5158966" cy="386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63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8BB06-E3B4-4356-B370-3B7641D7B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64" y="9289"/>
            <a:ext cx="8398296" cy="1325563"/>
          </a:xfrm>
        </p:spPr>
        <p:txBody>
          <a:bodyPr>
            <a:normAutofit/>
          </a:bodyPr>
          <a:lstStyle/>
          <a:p>
            <a:r>
              <a:rPr lang="en-US" dirty="0"/>
              <a:t>		Watershed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658F3-33AE-4C36-BA82-1F7647583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724" y="1494025"/>
            <a:ext cx="3449767" cy="4761919"/>
          </a:xfrm>
        </p:spPr>
        <p:txBody>
          <a:bodyPr/>
          <a:lstStyle/>
          <a:p>
            <a:r>
              <a:rPr lang="en-US" sz="3200" dirty="0">
                <a:latin typeface="+mj-lt"/>
              </a:rPr>
              <a:t>County has been protecting E. Fork   </a:t>
            </a:r>
          </a:p>
          <a:p>
            <a:r>
              <a:rPr lang="en-US" sz="3200" dirty="0">
                <a:latin typeface="+mj-lt"/>
              </a:rPr>
              <a:t>Build off other projects </a:t>
            </a:r>
          </a:p>
          <a:p>
            <a:r>
              <a:rPr lang="en-US" sz="3200" dirty="0">
                <a:latin typeface="+mj-lt"/>
              </a:rPr>
              <a:t>Landowners are advocates for the river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4F2CB6-78E0-4EB4-9E4B-045F07F43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552" y="1396967"/>
            <a:ext cx="4417409" cy="331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24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B6FF6-3A47-4F5B-8D16-DBFDA0502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30"/>
            <a:ext cx="7886700" cy="938570"/>
          </a:xfrm>
        </p:spPr>
        <p:txBody>
          <a:bodyPr/>
          <a:lstStyle/>
          <a:p>
            <a:r>
              <a:rPr lang="en-US" dirty="0"/>
              <a:t>County Ownership- Critical Driver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866E9-1F62-4F80-9FD9-EBB863FCD4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90" t="8276" r="17113" b="24390"/>
          <a:stretch/>
        </p:blipFill>
        <p:spPr>
          <a:xfrm>
            <a:off x="1453551" y="1380226"/>
            <a:ext cx="6236898" cy="532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19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868362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Garamond" pitchFamily="18" charset="0"/>
              </a:rPr>
            </a:br>
            <a:r>
              <a:rPr lang="en-US" sz="4000" dirty="0">
                <a:solidFill>
                  <a:schemeClr val="tx1"/>
                </a:solidFill>
                <a:latin typeface="Garamond" pitchFamily="18" charset="0"/>
              </a:rPr>
              <a:t>	</a:t>
            </a:r>
            <a:r>
              <a:rPr lang="en-US" sz="4900" dirty="0">
                <a:solidFill>
                  <a:schemeClr val="tx1"/>
                </a:solidFill>
              </a:rPr>
              <a:t>Restoration Sites </a:t>
            </a:r>
            <a:br>
              <a:rPr lang="en-US" sz="4000" b="1" dirty="0">
                <a:latin typeface="Garamond" pitchFamily="18" charset="0"/>
              </a:rPr>
            </a:br>
            <a:endParaRPr lang="en-US" sz="4000" b="1" dirty="0">
              <a:latin typeface="Garamond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4740028">
            <a:off x="769853" y="5555286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Columbia River 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6858000" y="2438400"/>
            <a:ext cx="111369" cy="304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725288" y="1498979"/>
            <a:ext cx="12954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St Helens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25288" y="1174637"/>
            <a:ext cx="8138055" cy="5416286"/>
            <a:chOff x="3897771" y="1755806"/>
            <a:chExt cx="4179429" cy="2744140"/>
          </a:xfrm>
        </p:grpSpPr>
        <p:pic>
          <p:nvPicPr>
            <p:cNvPr id="1026" name="Picture 2" descr="L:\Habitat Restoration Program and Fund\Project Development\Active Sites\E_fork\GIS\Report_maps\E_fork_overview_LaCenter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93" t="12421" r="1983" b="36470"/>
            <a:stretch/>
          </p:blipFill>
          <p:spPr bwMode="auto">
            <a:xfrm>
              <a:off x="3897771" y="1755806"/>
              <a:ext cx="4179429" cy="2744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Left Arrow 13"/>
            <p:cNvSpPr/>
            <p:nvPr/>
          </p:nvSpPr>
          <p:spPr bwMode="auto">
            <a:xfrm rot="529094">
              <a:off x="5353203" y="1974761"/>
              <a:ext cx="125793" cy="77662"/>
            </a:xfrm>
            <a:prstGeom prst="leftArrow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594634" y="4448879"/>
            <a:ext cx="1937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E. Fork Mainstem &amp; Side-Channel</a:t>
            </a: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 flipH="1">
            <a:off x="5911913" y="2525917"/>
            <a:ext cx="334979" cy="5975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 flipH="1">
            <a:off x="7237264" y="3189976"/>
            <a:ext cx="207419" cy="3094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6017DB5-C40F-42E2-BE54-C0DA752702CF}"/>
              </a:ext>
            </a:extLst>
          </p:cNvPr>
          <p:cNvSpPr txBox="1"/>
          <p:nvPr/>
        </p:nvSpPr>
        <p:spPr>
          <a:xfrm>
            <a:off x="6246892" y="5828005"/>
            <a:ext cx="1678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Ridgefield Pits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D07212-4E7B-4AC7-9653-63065207735C}"/>
              </a:ext>
            </a:extLst>
          </p:cNvPr>
          <p:cNvSpPr txBox="1"/>
          <p:nvPr/>
        </p:nvSpPr>
        <p:spPr>
          <a:xfrm>
            <a:off x="6748126" y="3529672"/>
            <a:ext cx="2079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Mason Creek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8DDA33-F794-4027-8FA1-A2BE29AAC5D4}"/>
              </a:ext>
            </a:extLst>
          </p:cNvPr>
          <p:cNvSpPr txBox="1"/>
          <p:nvPr/>
        </p:nvSpPr>
        <p:spPr>
          <a:xfrm>
            <a:off x="1372988" y="1859825"/>
            <a:ext cx="1937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McCormick Creek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72AEBE-CA36-4377-B9DF-7AB30AA8D705}"/>
              </a:ext>
            </a:extLst>
          </p:cNvPr>
          <p:cNvSpPr/>
          <p:nvPr/>
        </p:nvSpPr>
        <p:spPr>
          <a:xfrm>
            <a:off x="6391747" y="4106174"/>
            <a:ext cx="267845" cy="556362"/>
          </a:xfrm>
          <a:custGeom>
            <a:avLst/>
            <a:gdLst>
              <a:gd name="connsiteX0" fmla="*/ 226336 w 280657"/>
              <a:gd name="connsiteY0" fmla="*/ 0 h 497941"/>
              <a:gd name="connsiteX1" fmla="*/ 235390 w 280657"/>
              <a:gd name="connsiteY1" fmla="*/ 45267 h 497941"/>
              <a:gd name="connsiteX2" fmla="*/ 244443 w 280657"/>
              <a:gd name="connsiteY2" fmla="*/ 72428 h 497941"/>
              <a:gd name="connsiteX3" fmla="*/ 262550 w 280657"/>
              <a:gd name="connsiteY3" fmla="*/ 162962 h 497941"/>
              <a:gd name="connsiteX4" fmla="*/ 280657 w 280657"/>
              <a:gd name="connsiteY4" fmla="*/ 217283 h 497941"/>
              <a:gd name="connsiteX5" fmla="*/ 271603 w 280657"/>
              <a:gd name="connsiteY5" fmla="*/ 298764 h 497941"/>
              <a:gd name="connsiteX6" fmla="*/ 244443 w 280657"/>
              <a:gd name="connsiteY6" fmla="*/ 316871 h 497941"/>
              <a:gd name="connsiteX7" fmla="*/ 226336 w 280657"/>
              <a:gd name="connsiteY7" fmla="*/ 371192 h 497941"/>
              <a:gd name="connsiteX8" fmla="*/ 153908 w 280657"/>
              <a:gd name="connsiteY8" fmla="*/ 380246 h 497941"/>
              <a:gd name="connsiteX9" fmla="*/ 126748 w 280657"/>
              <a:gd name="connsiteY9" fmla="*/ 398353 h 497941"/>
              <a:gd name="connsiteX10" fmla="*/ 27160 w 280657"/>
              <a:gd name="connsiteY10" fmla="*/ 416459 h 497941"/>
              <a:gd name="connsiteX11" fmla="*/ 9053 w 280657"/>
              <a:gd name="connsiteY11" fmla="*/ 470780 h 497941"/>
              <a:gd name="connsiteX12" fmla="*/ 0 w 280657"/>
              <a:gd name="connsiteY12" fmla="*/ 497941 h 497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0657" h="497941">
                <a:moveTo>
                  <a:pt x="226336" y="0"/>
                </a:moveTo>
                <a:cubicBezTo>
                  <a:pt x="229354" y="15089"/>
                  <a:pt x="231658" y="30339"/>
                  <a:pt x="235390" y="45267"/>
                </a:cubicBezTo>
                <a:cubicBezTo>
                  <a:pt x="237705" y="54525"/>
                  <a:pt x="242373" y="63112"/>
                  <a:pt x="244443" y="72428"/>
                </a:cubicBezTo>
                <a:cubicBezTo>
                  <a:pt x="258423" y="135340"/>
                  <a:pt x="247092" y="111436"/>
                  <a:pt x="262550" y="162962"/>
                </a:cubicBezTo>
                <a:cubicBezTo>
                  <a:pt x="268034" y="181244"/>
                  <a:pt x="280657" y="217283"/>
                  <a:pt x="280657" y="217283"/>
                </a:cubicBezTo>
                <a:cubicBezTo>
                  <a:pt x="277639" y="244443"/>
                  <a:pt x="280942" y="273082"/>
                  <a:pt x="271603" y="298764"/>
                </a:cubicBezTo>
                <a:cubicBezTo>
                  <a:pt x="267885" y="308990"/>
                  <a:pt x="250210" y="307644"/>
                  <a:pt x="244443" y="316871"/>
                </a:cubicBezTo>
                <a:cubicBezTo>
                  <a:pt x="234327" y="333056"/>
                  <a:pt x="241972" y="360247"/>
                  <a:pt x="226336" y="371192"/>
                </a:cubicBezTo>
                <a:cubicBezTo>
                  <a:pt x="206404" y="385145"/>
                  <a:pt x="178051" y="377228"/>
                  <a:pt x="153908" y="380246"/>
                </a:cubicBezTo>
                <a:cubicBezTo>
                  <a:pt x="144855" y="386282"/>
                  <a:pt x="136749" y="394067"/>
                  <a:pt x="126748" y="398353"/>
                </a:cubicBezTo>
                <a:cubicBezTo>
                  <a:pt x="105406" y="407499"/>
                  <a:pt x="41843" y="414362"/>
                  <a:pt x="27160" y="416459"/>
                </a:cubicBezTo>
                <a:lnTo>
                  <a:pt x="9053" y="470780"/>
                </a:lnTo>
                <a:lnTo>
                  <a:pt x="0" y="497941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53B3390-C9CC-413A-884F-EB932FA4A485}"/>
              </a:ext>
            </a:extLst>
          </p:cNvPr>
          <p:cNvSpPr/>
          <p:nvPr/>
        </p:nvSpPr>
        <p:spPr>
          <a:xfrm>
            <a:off x="7487216" y="5341545"/>
            <a:ext cx="1330859" cy="1249378"/>
          </a:xfrm>
          <a:custGeom>
            <a:avLst/>
            <a:gdLst>
              <a:gd name="connsiteX0" fmla="*/ 0 w 1330859"/>
              <a:gd name="connsiteY0" fmla="*/ 0 h 1249378"/>
              <a:gd name="connsiteX1" fmla="*/ 36214 w 1330859"/>
              <a:gd name="connsiteY1" fmla="*/ 45267 h 1249378"/>
              <a:gd name="connsiteX2" fmla="*/ 126748 w 1330859"/>
              <a:gd name="connsiteY2" fmla="*/ 72427 h 1249378"/>
              <a:gd name="connsiteX3" fmla="*/ 162962 w 1330859"/>
              <a:gd name="connsiteY3" fmla="*/ 117695 h 1249378"/>
              <a:gd name="connsiteX4" fmla="*/ 244443 w 1330859"/>
              <a:gd name="connsiteY4" fmla="*/ 190122 h 1249378"/>
              <a:gd name="connsiteX5" fmla="*/ 262550 w 1330859"/>
              <a:gd name="connsiteY5" fmla="*/ 217283 h 1249378"/>
              <a:gd name="connsiteX6" fmla="*/ 271604 w 1330859"/>
              <a:gd name="connsiteY6" fmla="*/ 244443 h 1249378"/>
              <a:gd name="connsiteX7" fmla="*/ 307818 w 1330859"/>
              <a:gd name="connsiteY7" fmla="*/ 298764 h 1249378"/>
              <a:gd name="connsiteX8" fmla="*/ 298764 w 1330859"/>
              <a:gd name="connsiteY8" fmla="*/ 470780 h 1249378"/>
              <a:gd name="connsiteX9" fmla="*/ 280657 w 1330859"/>
              <a:gd name="connsiteY9" fmla="*/ 525101 h 1249378"/>
              <a:gd name="connsiteX10" fmla="*/ 271604 w 1330859"/>
              <a:gd name="connsiteY10" fmla="*/ 552261 h 1249378"/>
              <a:gd name="connsiteX11" fmla="*/ 262550 w 1330859"/>
              <a:gd name="connsiteY11" fmla="*/ 579421 h 1249378"/>
              <a:gd name="connsiteX12" fmla="*/ 253497 w 1330859"/>
              <a:gd name="connsiteY12" fmla="*/ 615635 h 1249378"/>
              <a:gd name="connsiteX13" fmla="*/ 262550 w 1330859"/>
              <a:gd name="connsiteY13" fmla="*/ 706170 h 1249378"/>
              <a:gd name="connsiteX14" fmla="*/ 334978 w 1330859"/>
              <a:gd name="connsiteY14" fmla="*/ 769544 h 1249378"/>
              <a:gd name="connsiteX15" fmla="*/ 389299 w 1330859"/>
              <a:gd name="connsiteY15" fmla="*/ 814811 h 1249378"/>
              <a:gd name="connsiteX16" fmla="*/ 416459 w 1330859"/>
              <a:gd name="connsiteY16" fmla="*/ 832918 h 1249378"/>
              <a:gd name="connsiteX17" fmla="*/ 470780 w 1330859"/>
              <a:gd name="connsiteY17" fmla="*/ 851025 h 1249378"/>
              <a:gd name="connsiteX18" fmla="*/ 488887 w 1330859"/>
              <a:gd name="connsiteY18" fmla="*/ 878186 h 1249378"/>
              <a:gd name="connsiteX19" fmla="*/ 543208 w 1330859"/>
              <a:gd name="connsiteY19" fmla="*/ 905346 h 1249378"/>
              <a:gd name="connsiteX20" fmla="*/ 561315 w 1330859"/>
              <a:gd name="connsiteY20" fmla="*/ 932506 h 1249378"/>
              <a:gd name="connsiteX21" fmla="*/ 588475 w 1330859"/>
              <a:gd name="connsiteY21" fmla="*/ 986827 h 1249378"/>
              <a:gd name="connsiteX22" fmla="*/ 615635 w 1330859"/>
              <a:gd name="connsiteY22" fmla="*/ 1004934 h 1249378"/>
              <a:gd name="connsiteX23" fmla="*/ 660903 w 1330859"/>
              <a:gd name="connsiteY23" fmla="*/ 1059255 h 1249378"/>
              <a:gd name="connsiteX24" fmla="*/ 688063 w 1330859"/>
              <a:gd name="connsiteY24" fmla="*/ 1068308 h 1249378"/>
              <a:gd name="connsiteX25" fmla="*/ 715224 w 1330859"/>
              <a:gd name="connsiteY25" fmla="*/ 1086415 h 1249378"/>
              <a:gd name="connsiteX26" fmla="*/ 832919 w 1330859"/>
              <a:gd name="connsiteY26" fmla="*/ 1113576 h 1249378"/>
              <a:gd name="connsiteX27" fmla="*/ 923453 w 1330859"/>
              <a:gd name="connsiteY27" fmla="*/ 1140736 h 1249378"/>
              <a:gd name="connsiteX28" fmla="*/ 950614 w 1330859"/>
              <a:gd name="connsiteY28" fmla="*/ 1149790 h 1249378"/>
              <a:gd name="connsiteX29" fmla="*/ 1013988 w 1330859"/>
              <a:gd name="connsiteY29" fmla="*/ 1158843 h 1249378"/>
              <a:gd name="connsiteX30" fmla="*/ 1095469 w 1330859"/>
              <a:gd name="connsiteY30" fmla="*/ 1204110 h 1249378"/>
              <a:gd name="connsiteX31" fmla="*/ 1122630 w 1330859"/>
              <a:gd name="connsiteY31" fmla="*/ 1231271 h 1249378"/>
              <a:gd name="connsiteX32" fmla="*/ 1195057 w 1330859"/>
              <a:gd name="connsiteY32" fmla="*/ 1240324 h 1249378"/>
              <a:gd name="connsiteX33" fmla="*/ 1240325 w 1330859"/>
              <a:gd name="connsiteY33" fmla="*/ 1249378 h 1249378"/>
              <a:gd name="connsiteX34" fmla="*/ 1303699 w 1330859"/>
              <a:gd name="connsiteY34" fmla="*/ 1240324 h 1249378"/>
              <a:gd name="connsiteX35" fmla="*/ 1330859 w 1330859"/>
              <a:gd name="connsiteY35" fmla="*/ 1213164 h 1249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330859" h="1249378">
                <a:moveTo>
                  <a:pt x="0" y="0"/>
                </a:moveTo>
                <a:cubicBezTo>
                  <a:pt x="12071" y="15089"/>
                  <a:pt x="20384" y="34186"/>
                  <a:pt x="36214" y="45267"/>
                </a:cubicBezTo>
                <a:cubicBezTo>
                  <a:pt x="48462" y="53840"/>
                  <a:pt x="107141" y="67526"/>
                  <a:pt x="126748" y="72427"/>
                </a:cubicBezTo>
                <a:cubicBezTo>
                  <a:pt x="142483" y="119632"/>
                  <a:pt x="124167" y="83211"/>
                  <a:pt x="162962" y="117695"/>
                </a:cubicBezTo>
                <a:cubicBezTo>
                  <a:pt x="255984" y="200380"/>
                  <a:pt x="182802" y="149027"/>
                  <a:pt x="244443" y="190122"/>
                </a:cubicBezTo>
                <a:cubicBezTo>
                  <a:pt x="250479" y="199176"/>
                  <a:pt x="257684" y="207551"/>
                  <a:pt x="262550" y="217283"/>
                </a:cubicBezTo>
                <a:cubicBezTo>
                  <a:pt x="266818" y="225819"/>
                  <a:pt x="266969" y="236101"/>
                  <a:pt x="271604" y="244443"/>
                </a:cubicBezTo>
                <a:cubicBezTo>
                  <a:pt x="282173" y="263466"/>
                  <a:pt x="307818" y="298764"/>
                  <a:pt x="307818" y="298764"/>
                </a:cubicBezTo>
                <a:cubicBezTo>
                  <a:pt x="304800" y="356103"/>
                  <a:pt x="305605" y="413771"/>
                  <a:pt x="298764" y="470780"/>
                </a:cubicBezTo>
                <a:cubicBezTo>
                  <a:pt x="296490" y="489730"/>
                  <a:pt x="286693" y="506994"/>
                  <a:pt x="280657" y="525101"/>
                </a:cubicBezTo>
                <a:lnTo>
                  <a:pt x="271604" y="552261"/>
                </a:lnTo>
                <a:cubicBezTo>
                  <a:pt x="268586" y="561314"/>
                  <a:pt x="264864" y="570163"/>
                  <a:pt x="262550" y="579421"/>
                </a:cubicBezTo>
                <a:lnTo>
                  <a:pt x="253497" y="615635"/>
                </a:lnTo>
                <a:cubicBezTo>
                  <a:pt x="256515" y="645813"/>
                  <a:pt x="255730" y="676618"/>
                  <a:pt x="262550" y="706170"/>
                </a:cubicBezTo>
                <a:cubicBezTo>
                  <a:pt x="269408" y="735890"/>
                  <a:pt x="318244" y="758388"/>
                  <a:pt x="334978" y="769544"/>
                </a:cubicBezTo>
                <a:cubicBezTo>
                  <a:pt x="402407" y="814497"/>
                  <a:pt x="319594" y="756724"/>
                  <a:pt x="389299" y="814811"/>
                </a:cubicBezTo>
                <a:cubicBezTo>
                  <a:pt x="397658" y="821777"/>
                  <a:pt x="406516" y="828499"/>
                  <a:pt x="416459" y="832918"/>
                </a:cubicBezTo>
                <a:cubicBezTo>
                  <a:pt x="433900" y="840670"/>
                  <a:pt x="470780" y="851025"/>
                  <a:pt x="470780" y="851025"/>
                </a:cubicBezTo>
                <a:cubicBezTo>
                  <a:pt x="476816" y="860079"/>
                  <a:pt x="481193" y="870492"/>
                  <a:pt x="488887" y="878186"/>
                </a:cubicBezTo>
                <a:cubicBezTo>
                  <a:pt x="506438" y="895737"/>
                  <a:pt x="521117" y="897983"/>
                  <a:pt x="543208" y="905346"/>
                </a:cubicBezTo>
                <a:cubicBezTo>
                  <a:pt x="549244" y="914399"/>
                  <a:pt x="556449" y="922774"/>
                  <a:pt x="561315" y="932506"/>
                </a:cubicBezTo>
                <a:cubicBezTo>
                  <a:pt x="576043" y="961962"/>
                  <a:pt x="562527" y="960879"/>
                  <a:pt x="588475" y="986827"/>
                </a:cubicBezTo>
                <a:cubicBezTo>
                  <a:pt x="596169" y="994521"/>
                  <a:pt x="606582" y="998898"/>
                  <a:pt x="615635" y="1004934"/>
                </a:cubicBezTo>
                <a:cubicBezTo>
                  <a:pt x="628997" y="1024977"/>
                  <a:pt x="639988" y="1045312"/>
                  <a:pt x="660903" y="1059255"/>
                </a:cubicBezTo>
                <a:cubicBezTo>
                  <a:pt x="668843" y="1064548"/>
                  <a:pt x="679010" y="1065290"/>
                  <a:pt x="688063" y="1068308"/>
                </a:cubicBezTo>
                <a:cubicBezTo>
                  <a:pt x="697117" y="1074344"/>
                  <a:pt x="704998" y="1082696"/>
                  <a:pt x="715224" y="1086415"/>
                </a:cubicBezTo>
                <a:cubicBezTo>
                  <a:pt x="750082" y="1099091"/>
                  <a:pt x="795711" y="1105308"/>
                  <a:pt x="832919" y="1113576"/>
                </a:cubicBezTo>
                <a:cubicBezTo>
                  <a:pt x="873973" y="1122699"/>
                  <a:pt x="878307" y="1125687"/>
                  <a:pt x="923453" y="1140736"/>
                </a:cubicBezTo>
                <a:cubicBezTo>
                  <a:pt x="932507" y="1143754"/>
                  <a:pt x="941166" y="1148440"/>
                  <a:pt x="950614" y="1149790"/>
                </a:cubicBezTo>
                <a:lnTo>
                  <a:pt x="1013988" y="1158843"/>
                </a:lnTo>
                <a:cubicBezTo>
                  <a:pt x="1048140" y="1170228"/>
                  <a:pt x="1064341" y="1172982"/>
                  <a:pt x="1095469" y="1204110"/>
                </a:cubicBezTo>
                <a:cubicBezTo>
                  <a:pt x="1104523" y="1213164"/>
                  <a:pt x="1110597" y="1226895"/>
                  <a:pt x="1122630" y="1231271"/>
                </a:cubicBezTo>
                <a:cubicBezTo>
                  <a:pt x="1145495" y="1239586"/>
                  <a:pt x="1171010" y="1236624"/>
                  <a:pt x="1195057" y="1240324"/>
                </a:cubicBezTo>
                <a:cubicBezTo>
                  <a:pt x="1210266" y="1242664"/>
                  <a:pt x="1225236" y="1246360"/>
                  <a:pt x="1240325" y="1249378"/>
                </a:cubicBezTo>
                <a:cubicBezTo>
                  <a:pt x="1261450" y="1246360"/>
                  <a:pt x="1283886" y="1248249"/>
                  <a:pt x="1303699" y="1240324"/>
                </a:cubicBezTo>
                <a:cubicBezTo>
                  <a:pt x="1315587" y="1235569"/>
                  <a:pt x="1330859" y="1213164"/>
                  <a:pt x="1330859" y="1213164"/>
                </a:cubicBezTo>
              </a:path>
            </a:pathLst>
          </a:custGeom>
          <a:noFill/>
          <a:ln w="317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931CAB9-E854-4CF4-81F6-7BDFC6712B18}"/>
              </a:ext>
            </a:extLst>
          </p:cNvPr>
          <p:cNvSpPr/>
          <p:nvPr/>
        </p:nvSpPr>
        <p:spPr>
          <a:xfrm>
            <a:off x="3158704" y="1683945"/>
            <a:ext cx="390254" cy="534154"/>
          </a:xfrm>
          <a:custGeom>
            <a:avLst/>
            <a:gdLst>
              <a:gd name="connsiteX0" fmla="*/ 344987 w 390254"/>
              <a:gd name="connsiteY0" fmla="*/ 0 h 534154"/>
              <a:gd name="connsiteX1" fmla="*/ 354041 w 390254"/>
              <a:gd name="connsiteY1" fmla="*/ 45267 h 534154"/>
              <a:gd name="connsiteX2" fmla="*/ 390254 w 390254"/>
              <a:gd name="connsiteY2" fmla="*/ 99588 h 534154"/>
              <a:gd name="connsiteX3" fmla="*/ 363094 w 390254"/>
              <a:gd name="connsiteY3" fmla="*/ 190122 h 534154"/>
              <a:gd name="connsiteX4" fmla="*/ 354041 w 390254"/>
              <a:gd name="connsiteY4" fmla="*/ 217283 h 534154"/>
              <a:gd name="connsiteX5" fmla="*/ 326880 w 390254"/>
              <a:gd name="connsiteY5" fmla="*/ 235390 h 534154"/>
              <a:gd name="connsiteX6" fmla="*/ 245399 w 390254"/>
              <a:gd name="connsiteY6" fmla="*/ 307817 h 534154"/>
              <a:gd name="connsiteX7" fmla="*/ 100544 w 390254"/>
              <a:gd name="connsiteY7" fmla="*/ 325924 h 534154"/>
              <a:gd name="connsiteX8" fmla="*/ 64330 w 390254"/>
              <a:gd name="connsiteY8" fmla="*/ 344031 h 534154"/>
              <a:gd name="connsiteX9" fmla="*/ 37169 w 390254"/>
              <a:gd name="connsiteY9" fmla="*/ 353085 h 534154"/>
              <a:gd name="connsiteX10" fmla="*/ 19062 w 390254"/>
              <a:gd name="connsiteY10" fmla="*/ 380245 h 534154"/>
              <a:gd name="connsiteX11" fmla="*/ 955 w 390254"/>
              <a:gd name="connsiteY11" fmla="*/ 443619 h 534154"/>
              <a:gd name="connsiteX12" fmla="*/ 955 w 390254"/>
              <a:gd name="connsiteY12" fmla="*/ 534154 h 53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0254" h="534154">
                <a:moveTo>
                  <a:pt x="344987" y="0"/>
                </a:moveTo>
                <a:cubicBezTo>
                  <a:pt x="348005" y="15089"/>
                  <a:pt x="347673" y="31258"/>
                  <a:pt x="354041" y="45267"/>
                </a:cubicBezTo>
                <a:cubicBezTo>
                  <a:pt x="363046" y="65078"/>
                  <a:pt x="390254" y="99588"/>
                  <a:pt x="390254" y="99588"/>
                </a:cubicBezTo>
                <a:cubicBezTo>
                  <a:pt x="373789" y="214846"/>
                  <a:pt x="396033" y="124244"/>
                  <a:pt x="363094" y="190122"/>
                </a:cubicBezTo>
                <a:cubicBezTo>
                  <a:pt x="358826" y="198658"/>
                  <a:pt x="360003" y="209831"/>
                  <a:pt x="354041" y="217283"/>
                </a:cubicBezTo>
                <a:cubicBezTo>
                  <a:pt x="347244" y="225780"/>
                  <a:pt x="335013" y="228161"/>
                  <a:pt x="326880" y="235390"/>
                </a:cubicBezTo>
                <a:cubicBezTo>
                  <a:pt x="320902" y="240704"/>
                  <a:pt x="270054" y="299598"/>
                  <a:pt x="245399" y="307817"/>
                </a:cubicBezTo>
                <a:cubicBezTo>
                  <a:pt x="221328" y="315841"/>
                  <a:pt x="109940" y="324984"/>
                  <a:pt x="100544" y="325924"/>
                </a:cubicBezTo>
                <a:cubicBezTo>
                  <a:pt x="88473" y="331960"/>
                  <a:pt x="76735" y="338715"/>
                  <a:pt x="64330" y="344031"/>
                </a:cubicBezTo>
                <a:cubicBezTo>
                  <a:pt x="55558" y="347790"/>
                  <a:pt x="44621" y="347123"/>
                  <a:pt x="37169" y="353085"/>
                </a:cubicBezTo>
                <a:cubicBezTo>
                  <a:pt x="28672" y="359882"/>
                  <a:pt x="25098" y="371192"/>
                  <a:pt x="19062" y="380245"/>
                </a:cubicBezTo>
                <a:cubicBezTo>
                  <a:pt x="14001" y="395428"/>
                  <a:pt x="1988" y="429154"/>
                  <a:pt x="955" y="443619"/>
                </a:cubicBezTo>
                <a:cubicBezTo>
                  <a:pt x="-1195" y="473721"/>
                  <a:pt x="955" y="503976"/>
                  <a:pt x="955" y="534154"/>
                </a:cubicBezTo>
              </a:path>
            </a:pathLst>
          </a:custGeom>
          <a:noFill/>
          <a:ln w="317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0B8D1D59-F92E-4BF2-A584-20C7C9896146}"/>
              </a:ext>
            </a:extLst>
          </p:cNvPr>
          <p:cNvSpPr/>
          <p:nvPr/>
        </p:nvSpPr>
        <p:spPr>
          <a:xfrm>
            <a:off x="6813688" y="3868226"/>
            <a:ext cx="311362" cy="371192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54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67B63-4A5E-410D-A90F-EE08AA44E2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37" t="8598" r="10968" b="4933"/>
          <a:stretch/>
        </p:blipFill>
        <p:spPr>
          <a:xfrm>
            <a:off x="375153" y="1186004"/>
            <a:ext cx="8447904" cy="545018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8C9D807-CFE3-472C-BE2F-236EA4FB5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53" y="0"/>
            <a:ext cx="7886700" cy="1122629"/>
          </a:xfrm>
        </p:spPr>
        <p:txBody>
          <a:bodyPr/>
          <a:lstStyle/>
          <a:p>
            <a:r>
              <a:rPr lang="en-US" dirty="0"/>
              <a:t>		Tie into existing project 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D7E573B2-5200-4306-B1D9-A46F14F2A5BA}"/>
              </a:ext>
            </a:extLst>
          </p:cNvPr>
          <p:cNvSpPr/>
          <p:nvPr/>
        </p:nvSpPr>
        <p:spPr>
          <a:xfrm>
            <a:off x="7412245" y="1554999"/>
            <a:ext cx="447192" cy="486491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56D2C8-FC2B-4470-BD7E-BBF4AAFDF52A}"/>
              </a:ext>
            </a:extLst>
          </p:cNvPr>
          <p:cNvSpPr txBox="1"/>
          <p:nvPr/>
        </p:nvSpPr>
        <p:spPr>
          <a:xfrm rot="1672046">
            <a:off x="7500243" y="1330269"/>
            <a:ext cx="1281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Mason Creek</a:t>
            </a:r>
          </a:p>
        </p:txBody>
      </p:sp>
      <p:sp>
        <p:nvSpPr>
          <p:cNvPr id="9" name="Left Arrow 13">
            <a:extLst>
              <a:ext uri="{FF2B5EF4-FFF2-40B4-BE49-F238E27FC236}">
                <a16:creationId xmlns:a16="http://schemas.microsoft.com/office/drawing/2014/main" id="{AE43D909-F358-42F3-8380-D48292B13F77}"/>
              </a:ext>
            </a:extLst>
          </p:cNvPr>
          <p:cNvSpPr/>
          <p:nvPr/>
        </p:nvSpPr>
        <p:spPr bwMode="auto">
          <a:xfrm rot="6492407">
            <a:off x="6184115" y="2369277"/>
            <a:ext cx="279535" cy="183471"/>
          </a:xfrm>
          <a:prstGeom prst="lef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89EAB1-7ECD-4ED6-BC18-B7B7E1BBC03F}"/>
              </a:ext>
            </a:extLst>
          </p:cNvPr>
          <p:cNvSpPr txBox="1"/>
          <p:nvPr/>
        </p:nvSpPr>
        <p:spPr>
          <a:xfrm rot="20499711">
            <a:off x="863883" y="3741819"/>
            <a:ext cx="2104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Side Channel Project </a:t>
            </a:r>
          </a:p>
        </p:txBody>
      </p:sp>
    </p:spTree>
    <p:extLst>
      <p:ext uri="{BB962C8B-B14F-4D97-AF65-F5344CB8AC3E}">
        <p14:creationId xmlns:p14="http://schemas.microsoft.com/office/powerpoint/2010/main" val="259620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80F04B4-28AF-469F-892E-92A1B2CDC1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4"/>
          <a:stretch/>
        </p:blipFill>
        <p:spPr>
          <a:xfrm>
            <a:off x="4571999" y="851026"/>
            <a:ext cx="4004655" cy="6006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5EBCF3-480C-409E-AB11-A9774638BF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" r="8091"/>
          <a:stretch/>
        </p:blipFill>
        <p:spPr>
          <a:xfrm>
            <a:off x="567362" y="851026"/>
            <a:ext cx="4004637" cy="60069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0E99E7-7758-4393-8C73-485CA072BE40}"/>
              </a:ext>
            </a:extLst>
          </p:cNvPr>
          <p:cNvSpPr txBox="1"/>
          <p:nvPr/>
        </p:nvSpPr>
        <p:spPr>
          <a:xfrm>
            <a:off x="1620570" y="144855"/>
            <a:ext cx="6328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East Fork Side Channel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141634-0456-41F2-9677-99ECEC1763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633" t="5379" r="13069" b="17524"/>
          <a:stretch/>
        </p:blipFill>
        <p:spPr>
          <a:xfrm>
            <a:off x="-5163482" y="2756514"/>
            <a:ext cx="5730844" cy="410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27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883A42-2E39-46D1-9D72-B69489BEB8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0" b="-2"/>
          <a:stretch/>
        </p:blipFill>
        <p:spPr>
          <a:xfrm>
            <a:off x="1242204" y="2781233"/>
            <a:ext cx="2748402" cy="3975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487F1A-162D-42CC-9C9C-E4A424F8AC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9" r="-3" b="23178"/>
          <a:stretch/>
        </p:blipFill>
        <p:spPr>
          <a:xfrm>
            <a:off x="710156" y="905827"/>
            <a:ext cx="3809447" cy="27301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4A9817-1A66-428D-A028-D0ACDFD14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603" y="905827"/>
            <a:ext cx="4374407" cy="58508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38D946-E3B5-4B6D-B84D-2914EB60A827}"/>
              </a:ext>
            </a:extLst>
          </p:cNvPr>
          <p:cNvSpPr txBox="1"/>
          <p:nvPr/>
        </p:nvSpPr>
        <p:spPr>
          <a:xfrm>
            <a:off x="1683944" y="81481"/>
            <a:ext cx="6328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		Mason Creek </a:t>
            </a:r>
          </a:p>
        </p:txBody>
      </p:sp>
    </p:spTree>
    <p:extLst>
      <p:ext uri="{BB962C8B-B14F-4D97-AF65-F5344CB8AC3E}">
        <p14:creationId xmlns:p14="http://schemas.microsoft.com/office/powerpoint/2010/main" val="162072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9146-0264-4858-8F13-5BAC2AF1E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3618"/>
            <a:ext cx="8216586" cy="1325563"/>
          </a:xfrm>
        </p:spPr>
        <p:txBody>
          <a:bodyPr>
            <a:normAutofit/>
          </a:bodyPr>
          <a:lstStyle/>
          <a:p>
            <a:r>
              <a:rPr lang="en-US" dirty="0"/>
              <a:t>		</a:t>
            </a:r>
            <a:r>
              <a:rPr lang="en-US" sz="4000" dirty="0"/>
              <a:t>Improve Rearing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0F4D2A-6C8A-4164-944B-39B0E56F94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15" t="19742" r="15260" b="10766"/>
          <a:stretch/>
        </p:blipFill>
        <p:spPr>
          <a:xfrm>
            <a:off x="1489789" y="1668741"/>
            <a:ext cx="6360249" cy="47582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0CBDBD-A1ED-4AC0-96EC-794DD85744B9}"/>
              </a:ext>
            </a:extLst>
          </p:cNvPr>
          <p:cNvSpPr txBox="1"/>
          <p:nvPr/>
        </p:nvSpPr>
        <p:spPr>
          <a:xfrm>
            <a:off x="207034" y="2193176"/>
            <a:ext cx="1345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 Metrics </a:t>
            </a:r>
          </a:p>
        </p:txBody>
      </p:sp>
    </p:spTree>
    <p:extLst>
      <p:ext uri="{BB962C8B-B14F-4D97-AF65-F5344CB8AC3E}">
        <p14:creationId xmlns:p14="http://schemas.microsoft.com/office/powerpoint/2010/main" val="4131321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22F0-B6CC-44EB-9292-58C507D9D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41" y="0"/>
            <a:ext cx="7886700" cy="1325563"/>
          </a:xfrm>
        </p:spPr>
        <p:txBody>
          <a:bodyPr/>
          <a:lstStyle/>
          <a:p>
            <a:r>
              <a:rPr lang="en-US" dirty="0"/>
              <a:t>	</a:t>
            </a:r>
            <a:r>
              <a:rPr lang="en-US" sz="4000" dirty="0"/>
              <a:t>Improve Spawning Habitat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EFAA72-35F9-4516-B8F5-30D13AE41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732" t="22962" r="15792" b="11197"/>
          <a:stretch/>
        </p:blipFill>
        <p:spPr>
          <a:xfrm>
            <a:off x="327802" y="1880558"/>
            <a:ext cx="4822167" cy="3505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DAFFB2-19BE-45C3-BD14-E8C318E01669}"/>
              </a:ext>
            </a:extLst>
          </p:cNvPr>
          <p:cNvSpPr txBox="1"/>
          <p:nvPr/>
        </p:nvSpPr>
        <p:spPr>
          <a:xfrm>
            <a:off x="634041" y="5617461"/>
            <a:ext cx="94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 Metrics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72900B-4DE6-4F19-A092-4A6594C0B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1615" y="1963917"/>
            <a:ext cx="5106838" cy="3830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CC75A9-0868-443D-8B21-7839839F7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" t="59560" r="60253" b="6730"/>
          <a:stretch/>
        </p:blipFill>
        <p:spPr>
          <a:xfrm rot="5400000">
            <a:off x="7804439" y="1550285"/>
            <a:ext cx="1400384" cy="9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17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3311</TotalTime>
  <Words>202</Words>
  <Application>Microsoft Office PowerPoint</Application>
  <PresentationFormat>On-screen Show (4:3)</PresentationFormat>
  <Paragraphs>64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Garamond</vt:lpstr>
      <vt:lpstr>Office Theme</vt:lpstr>
      <vt:lpstr>   Restoration Goals   </vt:lpstr>
      <vt:lpstr>  Watershed Approach</vt:lpstr>
      <vt:lpstr>County Ownership- Critical Driver </vt:lpstr>
      <vt:lpstr>  Restoration Sites  </vt:lpstr>
      <vt:lpstr>  Tie into existing project </vt:lpstr>
      <vt:lpstr>PowerPoint Presentation</vt:lpstr>
      <vt:lpstr>PowerPoint Presentation</vt:lpstr>
      <vt:lpstr>  Improve Rearing</vt:lpstr>
      <vt:lpstr> Improve Spawning Habitat</vt:lpstr>
      <vt:lpstr> Improve Riparian Plantings</vt:lpstr>
      <vt:lpstr>PowerPoint Presentation</vt:lpstr>
      <vt:lpstr>PowerPoint Presentation</vt:lpstr>
      <vt:lpstr>Cold Water Refuge- Upstream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Restoration Goals</dc:title>
  <dc:creator>Paul Kolp</dc:creator>
  <cp:lastModifiedBy>Paul Kolp</cp:lastModifiedBy>
  <cp:revision>32</cp:revision>
  <dcterms:created xsi:type="dcterms:W3CDTF">2018-04-23T16:47:54Z</dcterms:created>
  <dcterms:modified xsi:type="dcterms:W3CDTF">2018-04-27T22:23:58Z</dcterms:modified>
</cp:coreProperties>
</file>