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32918400" cy="219456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40" d="100"/>
          <a:sy n="40" d="100"/>
        </p:scale>
        <p:origin x="15" y="-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3591562"/>
            <a:ext cx="2798064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9FB1-49C0-44A3-B86A-76E6BD6FE7D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28B0-9657-4CD5-8B35-0D157638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37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9FB1-49C0-44A3-B86A-76E6BD6FE7D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28B0-9657-4CD5-8B35-0D157638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1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168400"/>
            <a:ext cx="709803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168400"/>
            <a:ext cx="20882610" cy="1859788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9FB1-49C0-44A3-B86A-76E6BD6FE7D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28B0-9657-4CD5-8B35-0D157638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9FB1-49C0-44A3-B86A-76E6BD6FE7D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28B0-9657-4CD5-8B35-0D157638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32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5471167"/>
            <a:ext cx="2839212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4686287"/>
            <a:ext cx="2839212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/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9FB1-49C0-44A3-B86A-76E6BD6FE7D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28B0-9657-4CD5-8B35-0D157638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2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9FB1-49C0-44A3-B86A-76E6BD6FE7D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28B0-9657-4CD5-8B35-0D157638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37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168405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5379722"/>
            <a:ext cx="13926024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8016240"/>
            <a:ext cx="13926024" cy="117906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5379722"/>
            <a:ext cx="13994608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8016240"/>
            <a:ext cx="13994608" cy="117906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9FB1-49C0-44A3-B86A-76E6BD6FE7D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28B0-9657-4CD5-8B35-0D157638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2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9FB1-49C0-44A3-B86A-76E6BD6FE7D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28B0-9657-4CD5-8B35-0D157638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2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9FB1-49C0-44A3-B86A-76E6BD6FE7D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28B0-9657-4CD5-8B35-0D157638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7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159765"/>
            <a:ext cx="1666494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9FB1-49C0-44A3-B86A-76E6BD6FE7D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28B0-9657-4CD5-8B35-0D157638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26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159765"/>
            <a:ext cx="1666494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9FB1-49C0-44A3-B86A-76E6BD6FE7D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28B0-9657-4CD5-8B35-0D157638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75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168405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F9FB1-49C0-44A3-B86A-76E6BD6FE7D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128B0-9657-4CD5-8B35-0D157638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80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hyperlink" Target="https://www.google.com/imgres?imgurl=https://pbs.twimg.com/profile_images/576265983/ClarkCoWA390SQ_400x400.jpg&amp;imgrefurl=https://twitter.com/clarkcowa_ph&amp;docid=MikuIt9NZXanMM&amp;tbnid=T_KEej_nTNO5vM:&amp;vet=1&amp;w=400&amp;h=400&amp;bih=593&amp;biw=1108&amp;ved=0ahUKEwjYy-KcneXaAhVKymMKHRT0DSQQMwg2KAAwAA&amp;iact=c&amp;ictx=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EAD8B91-883E-41F7-995B-DF31297E93B2}"/>
              </a:ext>
            </a:extLst>
          </p:cNvPr>
          <p:cNvSpPr txBox="1"/>
          <p:nvPr/>
        </p:nvSpPr>
        <p:spPr>
          <a:xfrm>
            <a:off x="218574" y="860544"/>
            <a:ext cx="13567764" cy="4524315"/>
          </a:xfrm>
          <a:prstGeom prst="rect">
            <a:avLst/>
          </a:prstGeom>
          <a:noFill/>
          <a:ln w="666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/>
              <a:t>						       	           </a:t>
            </a:r>
            <a:r>
              <a:rPr lang="en-US" sz="4800" b="1" dirty="0">
                <a:latin typeface="+mj-lt"/>
              </a:rPr>
              <a:t>Acquisition</a:t>
            </a:r>
          </a:p>
          <a:p>
            <a:r>
              <a:rPr lang="en-US" sz="4000" dirty="0"/>
              <a:t>62 acres &amp; 4,200 ft. Mason Creek &amp; Develop Preliminary Designs </a:t>
            </a:r>
          </a:p>
          <a:p>
            <a:r>
              <a:rPr lang="en-US" sz="4000" u="sng" dirty="0"/>
              <a:t>Unique Opportunity </a:t>
            </a:r>
            <a:r>
              <a:rPr lang="en-US" sz="40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Landowners (Dean S.)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Watershed Approach + Link projects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Combine two highly ranked projects (East Fork Habitat Plan (LCFRB) including Riparian &amp; </a:t>
            </a:r>
          </a:p>
        </p:txBody>
      </p:sp>
      <p:sp>
        <p:nvSpPr>
          <p:cNvPr id="31" name="AutoShape 4" descr="Related image">
            <a:hlinkClick r:id="rId2"/>
            <a:extLst>
              <a:ext uri="{FF2B5EF4-FFF2-40B4-BE49-F238E27FC236}">
                <a16:creationId xmlns:a16="http://schemas.microsoft.com/office/drawing/2014/main" id="{ECA90360-30AC-447B-A7FA-DA6699CB8C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06800" y="10820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82B5C3A-355B-4793-9864-CBAB933FA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252" y="20593502"/>
            <a:ext cx="1261332" cy="12613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2F1B54-8662-42BD-BDFA-BC1480E72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946" y="20897542"/>
            <a:ext cx="2019227" cy="8059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D832B60-21BE-49E3-8EDC-A3F91FE892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69" t="30858" r="58851" b="16594"/>
          <a:stretch/>
        </p:blipFill>
        <p:spPr>
          <a:xfrm>
            <a:off x="17411700" y="6594323"/>
            <a:ext cx="15365640" cy="140357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F427A8-64F5-4408-A1EA-59DF18A4B6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303" t="18778" r="10305" b="13680"/>
          <a:stretch/>
        </p:blipFill>
        <p:spPr>
          <a:xfrm>
            <a:off x="17411701" y="15887700"/>
            <a:ext cx="5695798" cy="470580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EAB9921-5737-4EAB-946F-E6577CB5C0B7}"/>
              </a:ext>
            </a:extLst>
          </p:cNvPr>
          <p:cNvGrpSpPr/>
          <p:nvPr/>
        </p:nvGrpSpPr>
        <p:grpSpPr>
          <a:xfrm>
            <a:off x="218574" y="6631245"/>
            <a:ext cx="16824836" cy="13998848"/>
            <a:chOff x="1484393" y="5626649"/>
            <a:chExt cx="15464751" cy="124013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4F67D3-5FF8-4BEA-A892-87D894A9D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8080" t="14381" r="7952" b="4996"/>
            <a:stretch/>
          </p:blipFill>
          <p:spPr>
            <a:xfrm>
              <a:off x="1484393" y="5626649"/>
              <a:ext cx="15464751" cy="124013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AAE622-A717-42BD-BCA7-11789035AF97}"/>
                </a:ext>
              </a:extLst>
            </p:cNvPr>
            <p:cNvSpPr txBox="1"/>
            <p:nvPr/>
          </p:nvSpPr>
          <p:spPr>
            <a:xfrm>
              <a:off x="8155458" y="17184698"/>
              <a:ext cx="4522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12 acres- Easement  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C8CBFE-C4EB-4612-B602-1856BFB76097}"/>
                </a:ext>
              </a:extLst>
            </p:cNvPr>
            <p:cNvSpPr txBox="1"/>
            <p:nvPr/>
          </p:nvSpPr>
          <p:spPr>
            <a:xfrm>
              <a:off x="8155458" y="16476812"/>
              <a:ext cx="34351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49 acres- Fee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5CD2D15-18D6-4352-B875-50C6EC92D2FD}"/>
              </a:ext>
            </a:extLst>
          </p:cNvPr>
          <p:cNvSpPr txBox="1"/>
          <p:nvPr/>
        </p:nvSpPr>
        <p:spPr>
          <a:xfrm>
            <a:off x="18639692" y="798882"/>
            <a:ext cx="13158739" cy="480131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/>
              <a:t>							</a:t>
            </a:r>
            <a:r>
              <a:rPr lang="en-US" sz="4800" b="1" dirty="0">
                <a:latin typeface="+mj-lt"/>
              </a:rPr>
              <a:t>                  Restoration  </a:t>
            </a:r>
            <a:endParaRPr lang="en-US" sz="4000" b="1" dirty="0"/>
          </a:p>
          <a:p>
            <a:r>
              <a:rPr lang="en-US" sz="4000" u="sng" dirty="0"/>
              <a:t>Multiple Species &amp; Life Histories</a:t>
            </a:r>
            <a:r>
              <a:rPr lang="en-US" sz="4000" dirty="0"/>
              <a:t>: Coho, Chinook, Steelhead, Chum (potential), </a:t>
            </a:r>
            <a:endParaRPr lang="en-US" sz="4000" u="sng" dirty="0"/>
          </a:p>
          <a:p>
            <a:r>
              <a:rPr lang="en-US" sz="4000" u="sng" dirty="0"/>
              <a:t>Existing Conditions </a:t>
            </a:r>
            <a:r>
              <a:rPr lang="en-US" sz="4000" dirty="0"/>
              <a:t>Channel </a:t>
            </a:r>
            <a:r>
              <a:rPr lang="en-US" sz="4000" dirty="0" err="1"/>
              <a:t>incison</a:t>
            </a:r>
            <a:r>
              <a:rPr lang="en-US" sz="4000" dirty="0"/>
              <a:t> has….floodplains, temp, key habitat quantity/quality, sediment (fines) </a:t>
            </a:r>
          </a:p>
          <a:p>
            <a:r>
              <a:rPr lang="en-US" sz="4000" u="sng" dirty="0"/>
              <a:t>Potential Solutions-  </a:t>
            </a:r>
            <a:r>
              <a:rPr lang="en-US" sz="4000" dirty="0"/>
              <a:t>Enhance Habitat complexity/quantity, create off-channel wetlands </a:t>
            </a:r>
          </a:p>
          <a:p>
            <a:r>
              <a:rPr lang="en-US" dirty="0"/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E4CA5F7-302A-49DF-8A40-373E9D44BB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59560" r="60253" b="6730"/>
          <a:stretch/>
        </p:blipFill>
        <p:spPr>
          <a:xfrm rot="5400000">
            <a:off x="13816326" y="1372971"/>
            <a:ext cx="4321555" cy="367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98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kolp\AppData\Local\Microsoft\Windows\INetCache\Content.Word\mason Creek.jpg">
            <a:extLst>
              <a:ext uri="{FF2B5EF4-FFF2-40B4-BE49-F238E27FC236}">
                <a16:creationId xmlns:a16="http://schemas.microsoft.com/office/drawing/2014/main" id="{12B236C1-E71F-47DD-BCA7-0D54EB96BD0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58" y="210405"/>
            <a:ext cx="17595273" cy="11457708"/>
          </a:xfrm>
          <a:prstGeom prst="rect">
            <a:avLst/>
          </a:prstGeom>
          <a:ln w="1016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E5D760-6B0A-41DA-A1FD-EFD4E2DC3B25}"/>
              </a:ext>
            </a:extLst>
          </p:cNvPr>
          <p:cNvSpPr/>
          <p:nvPr/>
        </p:nvSpPr>
        <p:spPr>
          <a:xfrm rot="3776934">
            <a:off x="13900670" y="10443757"/>
            <a:ext cx="220845" cy="1377142"/>
          </a:xfrm>
          <a:custGeom>
            <a:avLst/>
            <a:gdLst>
              <a:gd name="connsiteX0" fmla="*/ 24714 w 1041133"/>
              <a:gd name="connsiteY0" fmla="*/ 181027 h 675297"/>
              <a:gd name="connsiteX1" fmla="*/ 148281 w 1041133"/>
              <a:gd name="connsiteY1" fmla="*/ 255167 h 675297"/>
              <a:gd name="connsiteX2" fmla="*/ 172995 w 1041133"/>
              <a:gd name="connsiteY2" fmla="*/ 329308 h 675297"/>
              <a:gd name="connsiteX3" fmla="*/ 247135 w 1041133"/>
              <a:gd name="connsiteY3" fmla="*/ 378735 h 675297"/>
              <a:gd name="connsiteX4" fmla="*/ 296562 w 1041133"/>
              <a:gd name="connsiteY4" fmla="*/ 452875 h 675297"/>
              <a:gd name="connsiteX5" fmla="*/ 321276 w 1041133"/>
              <a:gd name="connsiteY5" fmla="*/ 527016 h 675297"/>
              <a:gd name="connsiteX6" fmla="*/ 395416 w 1041133"/>
              <a:gd name="connsiteY6" fmla="*/ 576443 h 675297"/>
              <a:gd name="connsiteX7" fmla="*/ 543697 w 1041133"/>
              <a:gd name="connsiteY7" fmla="*/ 675297 h 675297"/>
              <a:gd name="connsiteX8" fmla="*/ 963827 w 1041133"/>
              <a:gd name="connsiteY8" fmla="*/ 650583 h 675297"/>
              <a:gd name="connsiteX9" fmla="*/ 1037968 w 1041133"/>
              <a:gd name="connsiteY9" fmla="*/ 601156 h 675297"/>
              <a:gd name="connsiteX10" fmla="*/ 1013254 w 1041133"/>
              <a:gd name="connsiteY10" fmla="*/ 452875 h 675297"/>
              <a:gd name="connsiteX11" fmla="*/ 988541 w 1041133"/>
              <a:gd name="connsiteY11" fmla="*/ 378735 h 675297"/>
              <a:gd name="connsiteX12" fmla="*/ 840259 w 1041133"/>
              <a:gd name="connsiteY12" fmla="*/ 329308 h 675297"/>
              <a:gd name="connsiteX13" fmla="*/ 815546 w 1041133"/>
              <a:gd name="connsiteY13" fmla="*/ 230454 h 675297"/>
              <a:gd name="connsiteX14" fmla="*/ 667265 w 1041133"/>
              <a:gd name="connsiteY14" fmla="*/ 106886 h 675297"/>
              <a:gd name="connsiteX15" fmla="*/ 469557 w 1041133"/>
              <a:gd name="connsiteY15" fmla="*/ 82173 h 675297"/>
              <a:gd name="connsiteX16" fmla="*/ 24714 w 1041133"/>
              <a:gd name="connsiteY16" fmla="*/ 57459 h 675297"/>
              <a:gd name="connsiteX17" fmla="*/ 0 w 1041133"/>
              <a:gd name="connsiteY17" fmla="*/ 131600 h 675297"/>
              <a:gd name="connsiteX18" fmla="*/ 24714 w 1041133"/>
              <a:gd name="connsiteY18" fmla="*/ 181027 h 67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41133" h="675297">
                <a:moveTo>
                  <a:pt x="24714" y="181027"/>
                </a:moveTo>
                <a:cubicBezTo>
                  <a:pt x="49427" y="201621"/>
                  <a:pt x="114316" y="221202"/>
                  <a:pt x="148281" y="255167"/>
                </a:cubicBezTo>
                <a:cubicBezTo>
                  <a:pt x="166702" y="273588"/>
                  <a:pt x="156721" y="308966"/>
                  <a:pt x="172995" y="329308"/>
                </a:cubicBezTo>
                <a:cubicBezTo>
                  <a:pt x="191550" y="352501"/>
                  <a:pt x="222422" y="362259"/>
                  <a:pt x="247135" y="378735"/>
                </a:cubicBezTo>
                <a:cubicBezTo>
                  <a:pt x="263611" y="403448"/>
                  <a:pt x="283279" y="426309"/>
                  <a:pt x="296562" y="452875"/>
                </a:cubicBezTo>
                <a:cubicBezTo>
                  <a:pt x="308212" y="476175"/>
                  <a:pt x="305002" y="506674"/>
                  <a:pt x="321276" y="527016"/>
                </a:cubicBezTo>
                <a:cubicBezTo>
                  <a:pt x="339831" y="550209"/>
                  <a:pt x="372598" y="557428"/>
                  <a:pt x="395416" y="576443"/>
                </a:cubicBezTo>
                <a:cubicBezTo>
                  <a:pt x="518830" y="679288"/>
                  <a:pt x="413404" y="631865"/>
                  <a:pt x="543697" y="675297"/>
                </a:cubicBezTo>
                <a:cubicBezTo>
                  <a:pt x="683740" y="667059"/>
                  <a:pt x="825094" y="671393"/>
                  <a:pt x="963827" y="650583"/>
                </a:cubicBezTo>
                <a:cubicBezTo>
                  <a:pt x="993200" y="646177"/>
                  <a:pt x="1030764" y="629971"/>
                  <a:pt x="1037968" y="601156"/>
                </a:cubicBezTo>
                <a:cubicBezTo>
                  <a:pt x="1050121" y="552543"/>
                  <a:pt x="1024124" y="501791"/>
                  <a:pt x="1013254" y="452875"/>
                </a:cubicBezTo>
                <a:cubicBezTo>
                  <a:pt x="1007603" y="427445"/>
                  <a:pt x="1009739" y="393876"/>
                  <a:pt x="988541" y="378735"/>
                </a:cubicBezTo>
                <a:cubicBezTo>
                  <a:pt x="946145" y="348452"/>
                  <a:pt x="840259" y="329308"/>
                  <a:pt x="840259" y="329308"/>
                </a:cubicBezTo>
                <a:cubicBezTo>
                  <a:pt x="832021" y="296357"/>
                  <a:pt x="832398" y="259944"/>
                  <a:pt x="815546" y="230454"/>
                </a:cubicBezTo>
                <a:cubicBezTo>
                  <a:pt x="801096" y="205167"/>
                  <a:pt x="701910" y="116335"/>
                  <a:pt x="667265" y="106886"/>
                </a:cubicBezTo>
                <a:cubicBezTo>
                  <a:pt x="603190" y="89411"/>
                  <a:pt x="535460" y="90411"/>
                  <a:pt x="469557" y="82173"/>
                </a:cubicBezTo>
                <a:cubicBezTo>
                  <a:pt x="311577" y="-23146"/>
                  <a:pt x="344984" y="-22608"/>
                  <a:pt x="24714" y="57459"/>
                </a:cubicBezTo>
                <a:cubicBezTo>
                  <a:pt x="-559" y="63777"/>
                  <a:pt x="8238" y="106886"/>
                  <a:pt x="0" y="131600"/>
                </a:cubicBezTo>
                <a:cubicBezTo>
                  <a:pt x="27540" y="241756"/>
                  <a:pt x="1" y="160433"/>
                  <a:pt x="24714" y="181027"/>
                </a:cubicBezTo>
                <a:close/>
              </a:path>
            </a:pathLst>
          </a:custGeom>
          <a:gradFill>
            <a:gsLst>
              <a:gs pos="0">
                <a:srgbClr val="00B0F0">
                  <a:alpha val="0"/>
                </a:srgb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382D6-9EA8-42CA-AD96-9F9BB0718D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508" t="33562" r="11992" b="14089"/>
          <a:stretch/>
        </p:blipFill>
        <p:spPr>
          <a:xfrm>
            <a:off x="18048662" y="595417"/>
            <a:ext cx="14930970" cy="11072696"/>
          </a:xfrm>
          <a:prstGeom prst="rect">
            <a:avLst/>
          </a:prstGeom>
          <a:ln w="1016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2494A2-8D10-4E02-839E-3906CAA52C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0" b="-2"/>
          <a:stretch/>
        </p:blipFill>
        <p:spPr>
          <a:xfrm>
            <a:off x="15725237" y="11850359"/>
            <a:ext cx="6824565" cy="9871378"/>
          </a:xfrm>
          <a:prstGeom prst="rect">
            <a:avLst/>
          </a:prstGeom>
          <a:ln w="1016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http://s458607291.onlinehome.us/FTP/Mason%20Creek/Mason/Pt2_Sidechannel_downstream.jpg">
            <a:extLst>
              <a:ext uri="{FF2B5EF4-FFF2-40B4-BE49-F238E27FC236}">
                <a16:creationId xmlns:a16="http://schemas.microsoft.com/office/drawing/2014/main" id="{A2086573-2239-4B87-A201-E4FCA955F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07" y="11956067"/>
            <a:ext cx="7232409" cy="9670402"/>
          </a:xfrm>
          <a:prstGeom prst="rect">
            <a:avLst/>
          </a:prstGeom>
          <a:ln w="1270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DCD4F3-F86C-44A3-BDF7-F4C2F90DE4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3279" y="13155734"/>
            <a:ext cx="9680840" cy="7260629"/>
          </a:xfrm>
          <a:prstGeom prst="rect">
            <a:avLst/>
          </a:prstGeom>
          <a:ln w="1016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24B3A5-403F-4E36-8916-9718A5417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30379" y="13193080"/>
            <a:ext cx="9581247" cy="7185936"/>
          </a:xfrm>
          <a:prstGeom prst="rect">
            <a:avLst/>
          </a:prstGeom>
          <a:ln w="889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318333-4EF9-4467-AA52-C5221AEC05A7}"/>
              </a:ext>
            </a:extLst>
          </p:cNvPr>
          <p:cNvSpPr txBox="1"/>
          <p:nvPr/>
        </p:nvSpPr>
        <p:spPr>
          <a:xfrm>
            <a:off x="14730459" y="4233458"/>
            <a:ext cx="973394" cy="830997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EA9A64-F89F-43E2-B843-3667ECDCB502}"/>
              </a:ext>
            </a:extLst>
          </p:cNvPr>
          <p:cNvSpPr txBox="1"/>
          <p:nvPr/>
        </p:nvSpPr>
        <p:spPr>
          <a:xfrm>
            <a:off x="14657141" y="10671033"/>
            <a:ext cx="973394" cy="830997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178E7B-C987-48EE-8420-DE4255882F30}"/>
              </a:ext>
            </a:extLst>
          </p:cNvPr>
          <p:cNvSpPr txBox="1"/>
          <p:nvPr/>
        </p:nvSpPr>
        <p:spPr>
          <a:xfrm>
            <a:off x="8465961" y="9220255"/>
            <a:ext cx="973394" cy="830997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F89024-D8F6-4C36-BEF9-2D2C58069C1B}"/>
              </a:ext>
            </a:extLst>
          </p:cNvPr>
          <p:cNvSpPr txBox="1"/>
          <p:nvPr/>
        </p:nvSpPr>
        <p:spPr>
          <a:xfrm>
            <a:off x="1321795" y="3050123"/>
            <a:ext cx="973394" cy="830997"/>
          </a:xfrm>
          <a:prstGeom prst="rect">
            <a:avLst/>
          </a:prstGeom>
          <a:noFill/>
          <a:ln w="635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B465F9-599C-48F1-8D7A-71FE8BC14788}"/>
              </a:ext>
            </a:extLst>
          </p:cNvPr>
          <p:cNvSpPr txBox="1"/>
          <p:nvPr/>
        </p:nvSpPr>
        <p:spPr>
          <a:xfrm>
            <a:off x="6833109" y="20795472"/>
            <a:ext cx="973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29122C-34F7-4D9A-94EC-C4E7B7561154}"/>
              </a:ext>
            </a:extLst>
          </p:cNvPr>
          <p:cNvSpPr txBox="1"/>
          <p:nvPr/>
        </p:nvSpPr>
        <p:spPr>
          <a:xfrm>
            <a:off x="14436232" y="20745672"/>
            <a:ext cx="973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0A90EE-8F32-4B33-8D08-D7CEA2C5E8D5}"/>
              </a:ext>
            </a:extLst>
          </p:cNvPr>
          <p:cNvSpPr txBox="1"/>
          <p:nvPr/>
        </p:nvSpPr>
        <p:spPr>
          <a:xfrm>
            <a:off x="21702059" y="20890740"/>
            <a:ext cx="973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0116BA-DE3E-435D-8528-7066B46A3034}"/>
              </a:ext>
            </a:extLst>
          </p:cNvPr>
          <p:cNvSpPr txBox="1"/>
          <p:nvPr/>
        </p:nvSpPr>
        <p:spPr>
          <a:xfrm>
            <a:off x="29791879" y="20745672"/>
            <a:ext cx="973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48C317-C3B2-48C6-8D6F-4D89B1D72A81}"/>
              </a:ext>
            </a:extLst>
          </p:cNvPr>
          <p:cNvSpPr/>
          <p:nvPr/>
        </p:nvSpPr>
        <p:spPr>
          <a:xfrm>
            <a:off x="11002298" y="6459794"/>
            <a:ext cx="4091716" cy="4395019"/>
          </a:xfrm>
          <a:custGeom>
            <a:avLst/>
            <a:gdLst>
              <a:gd name="connsiteX0" fmla="*/ 3657600 w 3765143"/>
              <a:gd name="connsiteY0" fmla="*/ 3274141 h 4542503"/>
              <a:gd name="connsiteX1" fmla="*/ 3716593 w 3765143"/>
              <a:gd name="connsiteY1" fmla="*/ 3126658 h 4542503"/>
              <a:gd name="connsiteX2" fmla="*/ 3746090 w 3765143"/>
              <a:gd name="connsiteY2" fmla="*/ 3038167 h 4542503"/>
              <a:gd name="connsiteX3" fmla="*/ 3687097 w 3765143"/>
              <a:gd name="connsiteY3" fmla="*/ 1976283 h 4542503"/>
              <a:gd name="connsiteX4" fmla="*/ 3598606 w 3765143"/>
              <a:gd name="connsiteY4" fmla="*/ 1592825 h 4542503"/>
              <a:gd name="connsiteX5" fmla="*/ 3480619 w 3765143"/>
              <a:gd name="connsiteY5" fmla="*/ 1415845 h 4542503"/>
              <a:gd name="connsiteX6" fmla="*/ 3421626 w 3765143"/>
              <a:gd name="connsiteY6" fmla="*/ 1179871 h 4542503"/>
              <a:gd name="connsiteX7" fmla="*/ 3333135 w 3765143"/>
              <a:gd name="connsiteY7" fmla="*/ 914400 h 4542503"/>
              <a:gd name="connsiteX8" fmla="*/ 3303638 w 3765143"/>
              <a:gd name="connsiteY8" fmla="*/ 825909 h 4542503"/>
              <a:gd name="connsiteX9" fmla="*/ 3274142 w 3765143"/>
              <a:gd name="connsiteY9" fmla="*/ 707922 h 4542503"/>
              <a:gd name="connsiteX10" fmla="*/ 3185651 w 3765143"/>
              <a:gd name="connsiteY10" fmla="*/ 648929 h 4542503"/>
              <a:gd name="connsiteX11" fmla="*/ 3038168 w 3765143"/>
              <a:gd name="connsiteY11" fmla="*/ 383458 h 4542503"/>
              <a:gd name="connsiteX12" fmla="*/ 2949677 w 3765143"/>
              <a:gd name="connsiteY12" fmla="*/ 353961 h 4542503"/>
              <a:gd name="connsiteX13" fmla="*/ 2831690 w 3765143"/>
              <a:gd name="connsiteY13" fmla="*/ 294967 h 4542503"/>
              <a:gd name="connsiteX14" fmla="*/ 2713703 w 3765143"/>
              <a:gd name="connsiteY14" fmla="*/ 265471 h 4542503"/>
              <a:gd name="connsiteX15" fmla="*/ 2448232 w 3765143"/>
              <a:gd name="connsiteY15" fmla="*/ 176980 h 4542503"/>
              <a:gd name="connsiteX16" fmla="*/ 2359742 w 3765143"/>
              <a:gd name="connsiteY16" fmla="*/ 147483 h 4542503"/>
              <a:gd name="connsiteX17" fmla="*/ 2094271 w 3765143"/>
              <a:gd name="connsiteY17" fmla="*/ 58993 h 4542503"/>
              <a:gd name="connsiteX18" fmla="*/ 1917290 w 3765143"/>
              <a:gd name="connsiteY18" fmla="*/ 0 h 4542503"/>
              <a:gd name="connsiteX19" fmla="*/ 1061884 w 3765143"/>
              <a:gd name="connsiteY19" fmla="*/ 29496 h 4542503"/>
              <a:gd name="connsiteX20" fmla="*/ 973393 w 3765143"/>
              <a:gd name="connsiteY20" fmla="*/ 58993 h 4542503"/>
              <a:gd name="connsiteX21" fmla="*/ 855406 w 3765143"/>
              <a:gd name="connsiteY21" fmla="*/ 265471 h 4542503"/>
              <a:gd name="connsiteX22" fmla="*/ 648929 w 3765143"/>
              <a:gd name="connsiteY22" fmla="*/ 530941 h 4542503"/>
              <a:gd name="connsiteX23" fmla="*/ 589935 w 3765143"/>
              <a:gd name="connsiteY23" fmla="*/ 707922 h 4542503"/>
              <a:gd name="connsiteX24" fmla="*/ 560438 w 3765143"/>
              <a:gd name="connsiteY24" fmla="*/ 796412 h 4542503"/>
              <a:gd name="connsiteX25" fmla="*/ 471948 w 3765143"/>
              <a:gd name="connsiteY25" fmla="*/ 1091380 h 4542503"/>
              <a:gd name="connsiteX26" fmla="*/ 383458 w 3765143"/>
              <a:gd name="connsiteY26" fmla="*/ 1268361 h 4542503"/>
              <a:gd name="connsiteX27" fmla="*/ 294968 w 3765143"/>
              <a:gd name="connsiteY27" fmla="*/ 1327354 h 4542503"/>
              <a:gd name="connsiteX28" fmla="*/ 235974 w 3765143"/>
              <a:gd name="connsiteY28" fmla="*/ 1415845 h 4542503"/>
              <a:gd name="connsiteX29" fmla="*/ 176980 w 3765143"/>
              <a:gd name="connsiteY29" fmla="*/ 1592825 h 4542503"/>
              <a:gd name="connsiteX30" fmla="*/ 117987 w 3765143"/>
              <a:gd name="connsiteY30" fmla="*/ 1681316 h 4542503"/>
              <a:gd name="connsiteX31" fmla="*/ 58993 w 3765143"/>
              <a:gd name="connsiteY31" fmla="*/ 1917290 h 4542503"/>
              <a:gd name="connsiteX32" fmla="*/ 29497 w 3765143"/>
              <a:gd name="connsiteY32" fmla="*/ 2005780 h 4542503"/>
              <a:gd name="connsiteX33" fmla="*/ 0 w 3765143"/>
              <a:gd name="connsiteY33" fmla="*/ 2153264 h 4542503"/>
              <a:gd name="connsiteX34" fmla="*/ 29497 w 3765143"/>
              <a:gd name="connsiteY34" fmla="*/ 2890683 h 4542503"/>
              <a:gd name="connsiteX35" fmla="*/ 88490 w 3765143"/>
              <a:gd name="connsiteY35" fmla="*/ 3067664 h 4542503"/>
              <a:gd name="connsiteX36" fmla="*/ 117987 w 3765143"/>
              <a:gd name="connsiteY36" fmla="*/ 3539612 h 4542503"/>
              <a:gd name="connsiteX37" fmla="*/ 176980 w 3765143"/>
              <a:gd name="connsiteY37" fmla="*/ 3628103 h 4542503"/>
              <a:gd name="connsiteX38" fmla="*/ 353961 w 3765143"/>
              <a:gd name="connsiteY38" fmla="*/ 3805083 h 4542503"/>
              <a:gd name="connsiteX39" fmla="*/ 530942 w 3765143"/>
              <a:gd name="connsiteY39" fmla="*/ 4100051 h 4542503"/>
              <a:gd name="connsiteX40" fmla="*/ 589935 w 3765143"/>
              <a:gd name="connsiteY40" fmla="*/ 4188541 h 4542503"/>
              <a:gd name="connsiteX41" fmla="*/ 648929 w 3765143"/>
              <a:gd name="connsiteY41" fmla="*/ 4277032 h 4542503"/>
              <a:gd name="connsiteX42" fmla="*/ 678426 w 3765143"/>
              <a:gd name="connsiteY42" fmla="*/ 4365522 h 4542503"/>
              <a:gd name="connsiteX43" fmla="*/ 766916 w 3765143"/>
              <a:gd name="connsiteY43" fmla="*/ 4424516 h 4542503"/>
              <a:gd name="connsiteX44" fmla="*/ 973393 w 3765143"/>
              <a:gd name="connsiteY44" fmla="*/ 4542503 h 4542503"/>
              <a:gd name="connsiteX45" fmla="*/ 2300748 w 3765143"/>
              <a:gd name="connsiteY45" fmla="*/ 4513006 h 4542503"/>
              <a:gd name="connsiteX46" fmla="*/ 2418735 w 3765143"/>
              <a:gd name="connsiteY46" fmla="*/ 4424516 h 4542503"/>
              <a:gd name="connsiteX47" fmla="*/ 2625213 w 3765143"/>
              <a:gd name="connsiteY47" fmla="*/ 4306529 h 4542503"/>
              <a:gd name="connsiteX48" fmla="*/ 2713703 w 3765143"/>
              <a:gd name="connsiteY48" fmla="*/ 4277032 h 4542503"/>
              <a:gd name="connsiteX49" fmla="*/ 2802193 w 3765143"/>
              <a:gd name="connsiteY49" fmla="*/ 4188541 h 4542503"/>
              <a:gd name="connsiteX50" fmla="*/ 2831690 w 3765143"/>
              <a:gd name="connsiteY50" fmla="*/ 4100051 h 4542503"/>
              <a:gd name="connsiteX51" fmla="*/ 2890684 w 3765143"/>
              <a:gd name="connsiteY51" fmla="*/ 3864077 h 4542503"/>
              <a:gd name="connsiteX52" fmla="*/ 3038168 w 3765143"/>
              <a:gd name="connsiteY52" fmla="*/ 3716593 h 4542503"/>
              <a:gd name="connsiteX53" fmla="*/ 3097161 w 3765143"/>
              <a:gd name="connsiteY53" fmla="*/ 3628103 h 4542503"/>
              <a:gd name="connsiteX54" fmla="*/ 3156155 w 3765143"/>
              <a:gd name="connsiteY54" fmla="*/ 3451122 h 4542503"/>
              <a:gd name="connsiteX55" fmla="*/ 3244645 w 3765143"/>
              <a:gd name="connsiteY55" fmla="*/ 3421625 h 4542503"/>
              <a:gd name="connsiteX56" fmla="*/ 3510116 w 3765143"/>
              <a:gd name="connsiteY56" fmla="*/ 3215148 h 4542503"/>
              <a:gd name="connsiteX57" fmla="*/ 3598606 w 3765143"/>
              <a:gd name="connsiteY57" fmla="*/ 3126658 h 4542503"/>
              <a:gd name="connsiteX58" fmla="*/ 3687097 w 3765143"/>
              <a:gd name="connsiteY58" fmla="*/ 3038167 h 454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765143" h="4542503">
                <a:moveTo>
                  <a:pt x="3657600" y="3274141"/>
                </a:moveTo>
                <a:cubicBezTo>
                  <a:pt x="3677264" y="3224980"/>
                  <a:pt x="3698002" y="3176235"/>
                  <a:pt x="3716593" y="3126658"/>
                </a:cubicBezTo>
                <a:cubicBezTo>
                  <a:pt x="3727510" y="3097545"/>
                  <a:pt x="3746090" y="3069260"/>
                  <a:pt x="3746090" y="3038167"/>
                </a:cubicBezTo>
                <a:cubicBezTo>
                  <a:pt x="3746090" y="2125015"/>
                  <a:pt x="3816326" y="2363983"/>
                  <a:pt x="3687097" y="1976283"/>
                </a:cubicBezTo>
                <a:cubicBezTo>
                  <a:pt x="3673498" y="1881090"/>
                  <a:pt x="3657500" y="1681166"/>
                  <a:pt x="3598606" y="1592825"/>
                </a:cubicBezTo>
                <a:lnTo>
                  <a:pt x="3480619" y="1415845"/>
                </a:lnTo>
                <a:cubicBezTo>
                  <a:pt x="3391116" y="1147337"/>
                  <a:pt x="3528411" y="1571417"/>
                  <a:pt x="3421626" y="1179871"/>
                </a:cubicBezTo>
                <a:cubicBezTo>
                  <a:pt x="3421624" y="1179862"/>
                  <a:pt x="3347885" y="958650"/>
                  <a:pt x="3333135" y="914400"/>
                </a:cubicBezTo>
                <a:cubicBezTo>
                  <a:pt x="3323303" y="884903"/>
                  <a:pt x="3311179" y="856073"/>
                  <a:pt x="3303638" y="825909"/>
                </a:cubicBezTo>
                <a:cubicBezTo>
                  <a:pt x="3293806" y="786580"/>
                  <a:pt x="3296629" y="741653"/>
                  <a:pt x="3274142" y="707922"/>
                </a:cubicBezTo>
                <a:cubicBezTo>
                  <a:pt x="3254477" y="678425"/>
                  <a:pt x="3215148" y="668593"/>
                  <a:pt x="3185651" y="648929"/>
                </a:cubicBezTo>
                <a:cubicBezTo>
                  <a:pt x="3159679" y="571011"/>
                  <a:pt x="3114240" y="408815"/>
                  <a:pt x="3038168" y="383458"/>
                </a:cubicBezTo>
                <a:cubicBezTo>
                  <a:pt x="3008671" y="373626"/>
                  <a:pt x="2978256" y="366209"/>
                  <a:pt x="2949677" y="353961"/>
                </a:cubicBezTo>
                <a:cubicBezTo>
                  <a:pt x="2909261" y="336640"/>
                  <a:pt x="2872862" y="310406"/>
                  <a:pt x="2831690" y="294967"/>
                </a:cubicBezTo>
                <a:cubicBezTo>
                  <a:pt x="2793732" y="280733"/>
                  <a:pt x="2752533" y="277120"/>
                  <a:pt x="2713703" y="265471"/>
                </a:cubicBezTo>
                <a:cubicBezTo>
                  <a:pt x="2713691" y="265468"/>
                  <a:pt x="2492483" y="191731"/>
                  <a:pt x="2448232" y="176980"/>
                </a:cubicBezTo>
                <a:cubicBezTo>
                  <a:pt x="2418735" y="167148"/>
                  <a:pt x="2385612" y="164730"/>
                  <a:pt x="2359742" y="147483"/>
                </a:cubicBezTo>
                <a:cubicBezTo>
                  <a:pt x="2196362" y="38565"/>
                  <a:pt x="2348609" y="122577"/>
                  <a:pt x="2094271" y="58993"/>
                </a:cubicBezTo>
                <a:cubicBezTo>
                  <a:pt x="2033943" y="43911"/>
                  <a:pt x="1917290" y="0"/>
                  <a:pt x="1917290" y="0"/>
                </a:cubicBezTo>
                <a:cubicBezTo>
                  <a:pt x="1632155" y="9832"/>
                  <a:pt x="1346633" y="11699"/>
                  <a:pt x="1061884" y="29496"/>
                </a:cubicBezTo>
                <a:cubicBezTo>
                  <a:pt x="1030852" y="31435"/>
                  <a:pt x="997672" y="39570"/>
                  <a:pt x="973393" y="58993"/>
                </a:cubicBezTo>
                <a:cubicBezTo>
                  <a:pt x="926948" y="96149"/>
                  <a:pt x="884436" y="224829"/>
                  <a:pt x="855406" y="265471"/>
                </a:cubicBezTo>
                <a:cubicBezTo>
                  <a:pt x="759967" y="399087"/>
                  <a:pt x="716654" y="327766"/>
                  <a:pt x="648929" y="530941"/>
                </a:cubicBezTo>
                <a:lnTo>
                  <a:pt x="589935" y="707922"/>
                </a:lnTo>
                <a:cubicBezTo>
                  <a:pt x="580103" y="737419"/>
                  <a:pt x="567979" y="766248"/>
                  <a:pt x="560438" y="796412"/>
                </a:cubicBezTo>
                <a:cubicBezTo>
                  <a:pt x="515860" y="974730"/>
                  <a:pt x="543763" y="875937"/>
                  <a:pt x="471948" y="1091380"/>
                </a:cubicBezTo>
                <a:cubicBezTo>
                  <a:pt x="447958" y="1163351"/>
                  <a:pt x="440638" y="1211181"/>
                  <a:pt x="383458" y="1268361"/>
                </a:cubicBezTo>
                <a:cubicBezTo>
                  <a:pt x="358391" y="1293428"/>
                  <a:pt x="324465" y="1307690"/>
                  <a:pt x="294968" y="1327354"/>
                </a:cubicBezTo>
                <a:cubicBezTo>
                  <a:pt x="275303" y="1356851"/>
                  <a:pt x="250372" y="1383450"/>
                  <a:pt x="235974" y="1415845"/>
                </a:cubicBezTo>
                <a:cubicBezTo>
                  <a:pt x="210718" y="1472670"/>
                  <a:pt x="211473" y="1541084"/>
                  <a:pt x="176980" y="1592825"/>
                </a:cubicBezTo>
                <a:cubicBezTo>
                  <a:pt x="157316" y="1622322"/>
                  <a:pt x="133841" y="1649608"/>
                  <a:pt x="117987" y="1681316"/>
                </a:cubicBezTo>
                <a:cubicBezTo>
                  <a:pt x="84274" y="1748743"/>
                  <a:pt x="75822" y="1849972"/>
                  <a:pt x="58993" y="1917290"/>
                </a:cubicBezTo>
                <a:cubicBezTo>
                  <a:pt x="51452" y="1947454"/>
                  <a:pt x="37038" y="1975616"/>
                  <a:pt x="29497" y="2005780"/>
                </a:cubicBezTo>
                <a:cubicBezTo>
                  <a:pt x="17338" y="2054418"/>
                  <a:pt x="9832" y="2104103"/>
                  <a:pt x="0" y="2153264"/>
                </a:cubicBezTo>
                <a:cubicBezTo>
                  <a:pt x="9832" y="2399070"/>
                  <a:pt x="5801" y="2645824"/>
                  <a:pt x="29497" y="2890683"/>
                </a:cubicBezTo>
                <a:cubicBezTo>
                  <a:pt x="35487" y="2952579"/>
                  <a:pt x="88490" y="3067664"/>
                  <a:pt x="88490" y="3067664"/>
                </a:cubicBezTo>
                <a:cubicBezTo>
                  <a:pt x="98322" y="3224980"/>
                  <a:pt x="93404" y="3383918"/>
                  <a:pt x="117987" y="3539612"/>
                </a:cubicBezTo>
                <a:cubicBezTo>
                  <a:pt x="123516" y="3574629"/>
                  <a:pt x="153428" y="3601607"/>
                  <a:pt x="176980" y="3628103"/>
                </a:cubicBezTo>
                <a:cubicBezTo>
                  <a:pt x="232407" y="3690459"/>
                  <a:pt x="316650" y="3730461"/>
                  <a:pt x="353961" y="3805083"/>
                </a:cubicBezTo>
                <a:cubicBezTo>
                  <a:pt x="444664" y="3986488"/>
                  <a:pt x="388563" y="3886482"/>
                  <a:pt x="530942" y="4100051"/>
                </a:cubicBezTo>
                <a:lnTo>
                  <a:pt x="589935" y="4188541"/>
                </a:lnTo>
                <a:cubicBezTo>
                  <a:pt x="609600" y="4218038"/>
                  <a:pt x="637718" y="4243400"/>
                  <a:pt x="648929" y="4277032"/>
                </a:cubicBezTo>
                <a:cubicBezTo>
                  <a:pt x="658761" y="4306529"/>
                  <a:pt x="659003" y="4341243"/>
                  <a:pt x="678426" y="4365522"/>
                </a:cubicBezTo>
                <a:cubicBezTo>
                  <a:pt x="700572" y="4393204"/>
                  <a:pt x="739682" y="4401821"/>
                  <a:pt x="766916" y="4424516"/>
                </a:cubicBezTo>
                <a:cubicBezTo>
                  <a:pt x="917544" y="4550040"/>
                  <a:pt x="782408" y="4494756"/>
                  <a:pt x="973393" y="4542503"/>
                </a:cubicBezTo>
                <a:cubicBezTo>
                  <a:pt x="1415845" y="4532671"/>
                  <a:pt x="1859654" y="4549014"/>
                  <a:pt x="2300748" y="4513006"/>
                </a:cubicBezTo>
                <a:cubicBezTo>
                  <a:pt x="2349746" y="4509006"/>
                  <a:pt x="2378731" y="4453090"/>
                  <a:pt x="2418735" y="4424516"/>
                </a:cubicBezTo>
                <a:cubicBezTo>
                  <a:pt x="2492796" y="4371616"/>
                  <a:pt x="2538795" y="4343565"/>
                  <a:pt x="2625213" y="4306529"/>
                </a:cubicBezTo>
                <a:cubicBezTo>
                  <a:pt x="2653791" y="4294281"/>
                  <a:pt x="2684206" y="4286864"/>
                  <a:pt x="2713703" y="4277032"/>
                </a:cubicBezTo>
                <a:cubicBezTo>
                  <a:pt x="2743200" y="4247535"/>
                  <a:pt x="2779054" y="4223250"/>
                  <a:pt x="2802193" y="4188541"/>
                </a:cubicBezTo>
                <a:cubicBezTo>
                  <a:pt x="2819440" y="4162671"/>
                  <a:pt x="2823509" y="4130048"/>
                  <a:pt x="2831690" y="4100051"/>
                </a:cubicBezTo>
                <a:cubicBezTo>
                  <a:pt x="2853023" y="4021829"/>
                  <a:pt x="2845710" y="3931539"/>
                  <a:pt x="2890684" y="3864077"/>
                </a:cubicBezTo>
                <a:cubicBezTo>
                  <a:pt x="2969342" y="3746090"/>
                  <a:pt x="2920180" y="3795251"/>
                  <a:pt x="3038168" y="3716593"/>
                </a:cubicBezTo>
                <a:cubicBezTo>
                  <a:pt x="3057832" y="3687096"/>
                  <a:pt x="3082763" y="3660498"/>
                  <a:pt x="3097161" y="3628103"/>
                </a:cubicBezTo>
                <a:cubicBezTo>
                  <a:pt x="3122417" y="3571278"/>
                  <a:pt x="3097161" y="3470787"/>
                  <a:pt x="3156155" y="3451122"/>
                </a:cubicBezTo>
                <a:lnTo>
                  <a:pt x="3244645" y="3421625"/>
                </a:lnTo>
                <a:cubicBezTo>
                  <a:pt x="3443612" y="3222660"/>
                  <a:pt x="3342478" y="3271028"/>
                  <a:pt x="3510116" y="3215148"/>
                </a:cubicBezTo>
                <a:cubicBezTo>
                  <a:pt x="3539613" y="3185651"/>
                  <a:pt x="3563897" y="3149797"/>
                  <a:pt x="3598606" y="3126658"/>
                </a:cubicBezTo>
                <a:cubicBezTo>
                  <a:pt x="3705753" y="3055227"/>
                  <a:pt x="3687097" y="3150842"/>
                  <a:pt x="3687097" y="3038167"/>
                </a:cubicBezTo>
              </a:path>
            </a:pathLst>
          </a:custGeom>
          <a:blipFill dpi="0" rotWithShape="1">
            <a:blip r:embed="rId9">
              <a:alphaModFix amt="30000"/>
            </a:blip>
            <a:srcRect/>
            <a:tile tx="0" ty="0" sx="100000" sy="100000" flip="none" algn="tl"/>
          </a:blip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4C0FB70-67A8-4E47-A297-E9EB8B042A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5305" r="5715" b="10381"/>
          <a:stretch/>
        </p:blipFill>
        <p:spPr>
          <a:xfrm>
            <a:off x="9223267" y="7318543"/>
            <a:ext cx="1116740" cy="1434568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7BDCA16-9BF9-422F-84F9-68A49F20918E}"/>
              </a:ext>
            </a:extLst>
          </p:cNvPr>
          <p:cNvSpPr/>
          <p:nvPr/>
        </p:nvSpPr>
        <p:spPr>
          <a:xfrm rot="3776934">
            <a:off x="15913146" y="9858438"/>
            <a:ext cx="444494" cy="385628"/>
          </a:xfrm>
          <a:custGeom>
            <a:avLst/>
            <a:gdLst>
              <a:gd name="connsiteX0" fmla="*/ 24714 w 1041133"/>
              <a:gd name="connsiteY0" fmla="*/ 181027 h 675297"/>
              <a:gd name="connsiteX1" fmla="*/ 148281 w 1041133"/>
              <a:gd name="connsiteY1" fmla="*/ 255167 h 675297"/>
              <a:gd name="connsiteX2" fmla="*/ 172995 w 1041133"/>
              <a:gd name="connsiteY2" fmla="*/ 329308 h 675297"/>
              <a:gd name="connsiteX3" fmla="*/ 247135 w 1041133"/>
              <a:gd name="connsiteY3" fmla="*/ 378735 h 675297"/>
              <a:gd name="connsiteX4" fmla="*/ 296562 w 1041133"/>
              <a:gd name="connsiteY4" fmla="*/ 452875 h 675297"/>
              <a:gd name="connsiteX5" fmla="*/ 321276 w 1041133"/>
              <a:gd name="connsiteY5" fmla="*/ 527016 h 675297"/>
              <a:gd name="connsiteX6" fmla="*/ 395416 w 1041133"/>
              <a:gd name="connsiteY6" fmla="*/ 576443 h 675297"/>
              <a:gd name="connsiteX7" fmla="*/ 543697 w 1041133"/>
              <a:gd name="connsiteY7" fmla="*/ 675297 h 675297"/>
              <a:gd name="connsiteX8" fmla="*/ 963827 w 1041133"/>
              <a:gd name="connsiteY8" fmla="*/ 650583 h 675297"/>
              <a:gd name="connsiteX9" fmla="*/ 1037968 w 1041133"/>
              <a:gd name="connsiteY9" fmla="*/ 601156 h 675297"/>
              <a:gd name="connsiteX10" fmla="*/ 1013254 w 1041133"/>
              <a:gd name="connsiteY10" fmla="*/ 452875 h 675297"/>
              <a:gd name="connsiteX11" fmla="*/ 988541 w 1041133"/>
              <a:gd name="connsiteY11" fmla="*/ 378735 h 675297"/>
              <a:gd name="connsiteX12" fmla="*/ 840259 w 1041133"/>
              <a:gd name="connsiteY12" fmla="*/ 329308 h 675297"/>
              <a:gd name="connsiteX13" fmla="*/ 815546 w 1041133"/>
              <a:gd name="connsiteY13" fmla="*/ 230454 h 675297"/>
              <a:gd name="connsiteX14" fmla="*/ 667265 w 1041133"/>
              <a:gd name="connsiteY14" fmla="*/ 106886 h 675297"/>
              <a:gd name="connsiteX15" fmla="*/ 469557 w 1041133"/>
              <a:gd name="connsiteY15" fmla="*/ 82173 h 675297"/>
              <a:gd name="connsiteX16" fmla="*/ 24714 w 1041133"/>
              <a:gd name="connsiteY16" fmla="*/ 57459 h 675297"/>
              <a:gd name="connsiteX17" fmla="*/ 0 w 1041133"/>
              <a:gd name="connsiteY17" fmla="*/ 131600 h 675297"/>
              <a:gd name="connsiteX18" fmla="*/ 24714 w 1041133"/>
              <a:gd name="connsiteY18" fmla="*/ 181027 h 67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41133" h="675297">
                <a:moveTo>
                  <a:pt x="24714" y="181027"/>
                </a:moveTo>
                <a:cubicBezTo>
                  <a:pt x="49427" y="201621"/>
                  <a:pt x="114316" y="221202"/>
                  <a:pt x="148281" y="255167"/>
                </a:cubicBezTo>
                <a:cubicBezTo>
                  <a:pt x="166702" y="273588"/>
                  <a:pt x="156721" y="308966"/>
                  <a:pt x="172995" y="329308"/>
                </a:cubicBezTo>
                <a:cubicBezTo>
                  <a:pt x="191550" y="352501"/>
                  <a:pt x="222422" y="362259"/>
                  <a:pt x="247135" y="378735"/>
                </a:cubicBezTo>
                <a:cubicBezTo>
                  <a:pt x="263611" y="403448"/>
                  <a:pt x="283279" y="426309"/>
                  <a:pt x="296562" y="452875"/>
                </a:cubicBezTo>
                <a:cubicBezTo>
                  <a:pt x="308212" y="476175"/>
                  <a:pt x="305002" y="506674"/>
                  <a:pt x="321276" y="527016"/>
                </a:cubicBezTo>
                <a:cubicBezTo>
                  <a:pt x="339831" y="550209"/>
                  <a:pt x="372598" y="557428"/>
                  <a:pt x="395416" y="576443"/>
                </a:cubicBezTo>
                <a:cubicBezTo>
                  <a:pt x="518830" y="679288"/>
                  <a:pt x="413404" y="631865"/>
                  <a:pt x="543697" y="675297"/>
                </a:cubicBezTo>
                <a:cubicBezTo>
                  <a:pt x="683740" y="667059"/>
                  <a:pt x="825094" y="671393"/>
                  <a:pt x="963827" y="650583"/>
                </a:cubicBezTo>
                <a:cubicBezTo>
                  <a:pt x="993200" y="646177"/>
                  <a:pt x="1030764" y="629971"/>
                  <a:pt x="1037968" y="601156"/>
                </a:cubicBezTo>
                <a:cubicBezTo>
                  <a:pt x="1050121" y="552543"/>
                  <a:pt x="1024124" y="501791"/>
                  <a:pt x="1013254" y="452875"/>
                </a:cubicBezTo>
                <a:cubicBezTo>
                  <a:pt x="1007603" y="427445"/>
                  <a:pt x="1009739" y="393876"/>
                  <a:pt x="988541" y="378735"/>
                </a:cubicBezTo>
                <a:cubicBezTo>
                  <a:pt x="946145" y="348452"/>
                  <a:pt x="840259" y="329308"/>
                  <a:pt x="840259" y="329308"/>
                </a:cubicBezTo>
                <a:cubicBezTo>
                  <a:pt x="832021" y="296357"/>
                  <a:pt x="832398" y="259944"/>
                  <a:pt x="815546" y="230454"/>
                </a:cubicBezTo>
                <a:cubicBezTo>
                  <a:pt x="801096" y="205167"/>
                  <a:pt x="701910" y="116335"/>
                  <a:pt x="667265" y="106886"/>
                </a:cubicBezTo>
                <a:cubicBezTo>
                  <a:pt x="603190" y="89411"/>
                  <a:pt x="535460" y="90411"/>
                  <a:pt x="469557" y="82173"/>
                </a:cubicBezTo>
                <a:cubicBezTo>
                  <a:pt x="311577" y="-23146"/>
                  <a:pt x="344984" y="-22608"/>
                  <a:pt x="24714" y="57459"/>
                </a:cubicBezTo>
                <a:cubicBezTo>
                  <a:pt x="-559" y="63777"/>
                  <a:pt x="8238" y="106886"/>
                  <a:pt x="0" y="131600"/>
                </a:cubicBezTo>
                <a:cubicBezTo>
                  <a:pt x="27540" y="241756"/>
                  <a:pt x="1" y="160433"/>
                  <a:pt x="24714" y="181027"/>
                </a:cubicBezTo>
                <a:close/>
              </a:path>
            </a:pathLst>
          </a:custGeom>
          <a:gradFill>
            <a:gsLst>
              <a:gs pos="0">
                <a:srgbClr val="00B0F0">
                  <a:alpha val="0"/>
                </a:srgb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5E1D782-BE15-46E5-9E57-1CCADDE85C1E}"/>
              </a:ext>
            </a:extLst>
          </p:cNvPr>
          <p:cNvSpPr/>
          <p:nvPr/>
        </p:nvSpPr>
        <p:spPr>
          <a:xfrm rot="9560726">
            <a:off x="2846245" y="930211"/>
            <a:ext cx="490816" cy="795975"/>
          </a:xfrm>
          <a:custGeom>
            <a:avLst/>
            <a:gdLst>
              <a:gd name="connsiteX0" fmla="*/ 24714 w 1041133"/>
              <a:gd name="connsiteY0" fmla="*/ 181027 h 675297"/>
              <a:gd name="connsiteX1" fmla="*/ 148281 w 1041133"/>
              <a:gd name="connsiteY1" fmla="*/ 255167 h 675297"/>
              <a:gd name="connsiteX2" fmla="*/ 172995 w 1041133"/>
              <a:gd name="connsiteY2" fmla="*/ 329308 h 675297"/>
              <a:gd name="connsiteX3" fmla="*/ 247135 w 1041133"/>
              <a:gd name="connsiteY3" fmla="*/ 378735 h 675297"/>
              <a:gd name="connsiteX4" fmla="*/ 296562 w 1041133"/>
              <a:gd name="connsiteY4" fmla="*/ 452875 h 675297"/>
              <a:gd name="connsiteX5" fmla="*/ 321276 w 1041133"/>
              <a:gd name="connsiteY5" fmla="*/ 527016 h 675297"/>
              <a:gd name="connsiteX6" fmla="*/ 395416 w 1041133"/>
              <a:gd name="connsiteY6" fmla="*/ 576443 h 675297"/>
              <a:gd name="connsiteX7" fmla="*/ 543697 w 1041133"/>
              <a:gd name="connsiteY7" fmla="*/ 675297 h 675297"/>
              <a:gd name="connsiteX8" fmla="*/ 963827 w 1041133"/>
              <a:gd name="connsiteY8" fmla="*/ 650583 h 675297"/>
              <a:gd name="connsiteX9" fmla="*/ 1037968 w 1041133"/>
              <a:gd name="connsiteY9" fmla="*/ 601156 h 675297"/>
              <a:gd name="connsiteX10" fmla="*/ 1013254 w 1041133"/>
              <a:gd name="connsiteY10" fmla="*/ 452875 h 675297"/>
              <a:gd name="connsiteX11" fmla="*/ 988541 w 1041133"/>
              <a:gd name="connsiteY11" fmla="*/ 378735 h 675297"/>
              <a:gd name="connsiteX12" fmla="*/ 840259 w 1041133"/>
              <a:gd name="connsiteY12" fmla="*/ 329308 h 675297"/>
              <a:gd name="connsiteX13" fmla="*/ 815546 w 1041133"/>
              <a:gd name="connsiteY13" fmla="*/ 230454 h 675297"/>
              <a:gd name="connsiteX14" fmla="*/ 667265 w 1041133"/>
              <a:gd name="connsiteY14" fmla="*/ 106886 h 675297"/>
              <a:gd name="connsiteX15" fmla="*/ 469557 w 1041133"/>
              <a:gd name="connsiteY15" fmla="*/ 82173 h 675297"/>
              <a:gd name="connsiteX16" fmla="*/ 24714 w 1041133"/>
              <a:gd name="connsiteY16" fmla="*/ 57459 h 675297"/>
              <a:gd name="connsiteX17" fmla="*/ 0 w 1041133"/>
              <a:gd name="connsiteY17" fmla="*/ 131600 h 675297"/>
              <a:gd name="connsiteX18" fmla="*/ 24714 w 1041133"/>
              <a:gd name="connsiteY18" fmla="*/ 181027 h 67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41133" h="675297">
                <a:moveTo>
                  <a:pt x="24714" y="181027"/>
                </a:moveTo>
                <a:cubicBezTo>
                  <a:pt x="49427" y="201621"/>
                  <a:pt x="114316" y="221202"/>
                  <a:pt x="148281" y="255167"/>
                </a:cubicBezTo>
                <a:cubicBezTo>
                  <a:pt x="166702" y="273588"/>
                  <a:pt x="156721" y="308966"/>
                  <a:pt x="172995" y="329308"/>
                </a:cubicBezTo>
                <a:cubicBezTo>
                  <a:pt x="191550" y="352501"/>
                  <a:pt x="222422" y="362259"/>
                  <a:pt x="247135" y="378735"/>
                </a:cubicBezTo>
                <a:cubicBezTo>
                  <a:pt x="263611" y="403448"/>
                  <a:pt x="283279" y="426309"/>
                  <a:pt x="296562" y="452875"/>
                </a:cubicBezTo>
                <a:cubicBezTo>
                  <a:pt x="308212" y="476175"/>
                  <a:pt x="305002" y="506674"/>
                  <a:pt x="321276" y="527016"/>
                </a:cubicBezTo>
                <a:cubicBezTo>
                  <a:pt x="339831" y="550209"/>
                  <a:pt x="372598" y="557428"/>
                  <a:pt x="395416" y="576443"/>
                </a:cubicBezTo>
                <a:cubicBezTo>
                  <a:pt x="518830" y="679288"/>
                  <a:pt x="413404" y="631865"/>
                  <a:pt x="543697" y="675297"/>
                </a:cubicBezTo>
                <a:cubicBezTo>
                  <a:pt x="683740" y="667059"/>
                  <a:pt x="825094" y="671393"/>
                  <a:pt x="963827" y="650583"/>
                </a:cubicBezTo>
                <a:cubicBezTo>
                  <a:pt x="993200" y="646177"/>
                  <a:pt x="1030764" y="629971"/>
                  <a:pt x="1037968" y="601156"/>
                </a:cubicBezTo>
                <a:cubicBezTo>
                  <a:pt x="1050121" y="552543"/>
                  <a:pt x="1024124" y="501791"/>
                  <a:pt x="1013254" y="452875"/>
                </a:cubicBezTo>
                <a:cubicBezTo>
                  <a:pt x="1007603" y="427445"/>
                  <a:pt x="1009739" y="393876"/>
                  <a:pt x="988541" y="378735"/>
                </a:cubicBezTo>
                <a:cubicBezTo>
                  <a:pt x="946145" y="348452"/>
                  <a:pt x="840259" y="329308"/>
                  <a:pt x="840259" y="329308"/>
                </a:cubicBezTo>
                <a:cubicBezTo>
                  <a:pt x="832021" y="296357"/>
                  <a:pt x="832398" y="259944"/>
                  <a:pt x="815546" y="230454"/>
                </a:cubicBezTo>
                <a:cubicBezTo>
                  <a:pt x="801096" y="205167"/>
                  <a:pt x="701910" y="116335"/>
                  <a:pt x="667265" y="106886"/>
                </a:cubicBezTo>
                <a:cubicBezTo>
                  <a:pt x="603190" y="89411"/>
                  <a:pt x="535460" y="90411"/>
                  <a:pt x="469557" y="82173"/>
                </a:cubicBezTo>
                <a:cubicBezTo>
                  <a:pt x="311577" y="-23146"/>
                  <a:pt x="344984" y="-22608"/>
                  <a:pt x="24714" y="57459"/>
                </a:cubicBezTo>
                <a:cubicBezTo>
                  <a:pt x="-559" y="63777"/>
                  <a:pt x="8238" y="106886"/>
                  <a:pt x="0" y="131600"/>
                </a:cubicBezTo>
                <a:cubicBezTo>
                  <a:pt x="27540" y="241756"/>
                  <a:pt x="1" y="160433"/>
                  <a:pt x="24714" y="181027"/>
                </a:cubicBezTo>
                <a:close/>
              </a:path>
            </a:pathLst>
          </a:custGeom>
          <a:gradFill>
            <a:gsLst>
              <a:gs pos="0">
                <a:srgbClr val="00B0F0">
                  <a:alpha val="0"/>
                </a:srgb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C258BA-AC1E-4794-8E89-01A089FDD00C}"/>
              </a:ext>
            </a:extLst>
          </p:cNvPr>
          <p:cNvGrpSpPr/>
          <p:nvPr/>
        </p:nvGrpSpPr>
        <p:grpSpPr>
          <a:xfrm>
            <a:off x="7347965" y="7865754"/>
            <a:ext cx="1608189" cy="661275"/>
            <a:chOff x="7880764" y="7193394"/>
            <a:chExt cx="1140089" cy="335507"/>
          </a:xfrm>
        </p:grpSpPr>
        <p:sp>
          <p:nvSpPr>
            <p:cNvPr id="32" name="Minus Sign 31">
              <a:extLst>
                <a:ext uri="{FF2B5EF4-FFF2-40B4-BE49-F238E27FC236}">
                  <a16:creationId xmlns:a16="http://schemas.microsoft.com/office/drawing/2014/main" id="{049C9C67-56DF-420C-ABA2-8EBB427313B2}"/>
                </a:ext>
              </a:extLst>
            </p:cNvPr>
            <p:cNvSpPr/>
            <p:nvPr/>
          </p:nvSpPr>
          <p:spPr>
            <a:xfrm rot="20940762">
              <a:off x="7880764" y="7254667"/>
              <a:ext cx="1140089" cy="274234"/>
            </a:xfrm>
            <a:prstGeom prst="mathMinus">
              <a:avLst/>
            </a:prstGeom>
            <a:gradFill flip="none" rotWithShape="1">
              <a:gsLst>
                <a:gs pos="100000">
                  <a:schemeClr val="accent4">
                    <a:lumMod val="50000"/>
                  </a:schemeClr>
                </a:gs>
                <a:gs pos="0">
                  <a:schemeClr val="accent2">
                    <a:lumMod val="5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Minus Sign 33">
              <a:extLst>
                <a:ext uri="{FF2B5EF4-FFF2-40B4-BE49-F238E27FC236}">
                  <a16:creationId xmlns:a16="http://schemas.microsoft.com/office/drawing/2014/main" id="{448BB3AE-6921-4B50-A70D-5AD2FA8D885D}"/>
                </a:ext>
              </a:extLst>
            </p:cNvPr>
            <p:cNvSpPr/>
            <p:nvPr/>
          </p:nvSpPr>
          <p:spPr>
            <a:xfrm rot="1394062">
              <a:off x="7925432" y="7193394"/>
              <a:ext cx="1038653" cy="246775"/>
            </a:xfrm>
            <a:prstGeom prst="mathMinus">
              <a:avLst/>
            </a:prstGeom>
            <a:gradFill flip="none" rotWithShape="1">
              <a:gsLst>
                <a:gs pos="100000">
                  <a:schemeClr val="accent4">
                    <a:lumMod val="50000"/>
                  </a:schemeClr>
                </a:gs>
                <a:gs pos="0">
                  <a:schemeClr val="accent2">
                    <a:lumMod val="5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D4ECBC6-59AF-465F-8E21-638EE818D7EB}"/>
              </a:ext>
            </a:extLst>
          </p:cNvPr>
          <p:cNvGrpSpPr/>
          <p:nvPr/>
        </p:nvGrpSpPr>
        <p:grpSpPr>
          <a:xfrm>
            <a:off x="7269734" y="8555650"/>
            <a:ext cx="1622388" cy="577399"/>
            <a:chOff x="7488759" y="7925973"/>
            <a:chExt cx="1146882" cy="339493"/>
          </a:xfrm>
        </p:grpSpPr>
        <p:sp>
          <p:nvSpPr>
            <p:cNvPr id="35" name="Minus Sign 34">
              <a:extLst>
                <a:ext uri="{FF2B5EF4-FFF2-40B4-BE49-F238E27FC236}">
                  <a16:creationId xmlns:a16="http://schemas.microsoft.com/office/drawing/2014/main" id="{81F39D1B-C530-4A01-8FD7-7AAC08AD2059}"/>
                </a:ext>
              </a:extLst>
            </p:cNvPr>
            <p:cNvSpPr/>
            <p:nvPr/>
          </p:nvSpPr>
          <p:spPr>
            <a:xfrm rot="19153619">
              <a:off x="7488759" y="7972333"/>
              <a:ext cx="1038653" cy="246775"/>
            </a:xfrm>
            <a:prstGeom prst="mathMinus">
              <a:avLst/>
            </a:prstGeom>
            <a:gradFill flip="none" rotWithShape="1">
              <a:gsLst>
                <a:gs pos="100000">
                  <a:schemeClr val="accent4">
                    <a:lumMod val="50000"/>
                  </a:schemeClr>
                </a:gs>
                <a:gs pos="0">
                  <a:schemeClr val="accent2">
                    <a:lumMod val="5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Minus Sign 35">
              <a:extLst>
                <a:ext uri="{FF2B5EF4-FFF2-40B4-BE49-F238E27FC236}">
                  <a16:creationId xmlns:a16="http://schemas.microsoft.com/office/drawing/2014/main" id="{40228ABE-9F97-4F4A-AB01-BC4C0B27116B}"/>
                </a:ext>
              </a:extLst>
            </p:cNvPr>
            <p:cNvSpPr/>
            <p:nvPr/>
          </p:nvSpPr>
          <p:spPr>
            <a:xfrm rot="328997">
              <a:off x="7561104" y="7925973"/>
              <a:ext cx="1074537" cy="339493"/>
            </a:xfrm>
            <a:prstGeom prst="mathMinus">
              <a:avLst/>
            </a:prstGeom>
            <a:gradFill flip="none" rotWithShape="1">
              <a:gsLst>
                <a:gs pos="100000">
                  <a:schemeClr val="accent4">
                    <a:lumMod val="50000"/>
                  </a:schemeClr>
                </a:gs>
                <a:gs pos="0">
                  <a:schemeClr val="accent2">
                    <a:lumMod val="5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D4D53A-FC59-48E4-A580-4B2ACB0A08A7}"/>
              </a:ext>
            </a:extLst>
          </p:cNvPr>
          <p:cNvCxnSpPr>
            <a:cxnSpLocks/>
          </p:cNvCxnSpPr>
          <p:nvPr/>
        </p:nvCxnSpPr>
        <p:spPr>
          <a:xfrm>
            <a:off x="18048662" y="16579516"/>
            <a:ext cx="0" cy="1841006"/>
          </a:xfrm>
          <a:prstGeom prst="line">
            <a:avLst/>
          </a:prstGeom>
          <a:ln w="571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734C2E9-98DF-4624-837F-6EAD2ED40BF8}"/>
              </a:ext>
            </a:extLst>
          </p:cNvPr>
          <p:cNvSpPr txBox="1"/>
          <p:nvPr/>
        </p:nvSpPr>
        <p:spPr>
          <a:xfrm>
            <a:off x="16747957" y="15689384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3 ft. Incision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890EE6-CCBE-4252-A1F5-624C378746FA}"/>
              </a:ext>
            </a:extLst>
          </p:cNvPr>
          <p:cNvSpPr txBox="1"/>
          <p:nvPr/>
        </p:nvSpPr>
        <p:spPr>
          <a:xfrm>
            <a:off x="16895712" y="20037786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That Grass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D114FE-A694-4851-9D74-5A723B75288C}"/>
              </a:ext>
            </a:extLst>
          </p:cNvPr>
          <p:cNvSpPr txBox="1"/>
          <p:nvPr/>
        </p:nvSpPr>
        <p:spPr>
          <a:xfrm>
            <a:off x="19475053" y="17049944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No wood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4B531C-91FF-40A7-B5F9-DA5ADE52ED91}"/>
              </a:ext>
            </a:extLst>
          </p:cNvPr>
          <p:cNvSpPr txBox="1"/>
          <p:nvPr/>
        </p:nvSpPr>
        <p:spPr>
          <a:xfrm>
            <a:off x="2273817" y="17404879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No wood </a:t>
            </a:r>
          </a:p>
        </p:txBody>
      </p:sp>
    </p:spTree>
    <p:extLst>
      <p:ext uri="{BB962C8B-B14F-4D97-AF65-F5344CB8AC3E}">
        <p14:creationId xmlns:p14="http://schemas.microsoft.com/office/powerpoint/2010/main" val="3004334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</TotalTime>
  <Words>24</Words>
  <Application>Microsoft Office PowerPoint</Application>
  <PresentationFormat>Custom</PresentationFormat>
  <Paragraphs>25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Kolp</dc:creator>
  <cp:lastModifiedBy>Paul Kolp</cp:lastModifiedBy>
  <cp:revision>31</cp:revision>
  <dcterms:created xsi:type="dcterms:W3CDTF">2018-05-01T17:07:38Z</dcterms:created>
  <dcterms:modified xsi:type="dcterms:W3CDTF">2018-05-02T05:08:04Z</dcterms:modified>
</cp:coreProperties>
</file>